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8" r:id="rId13"/>
    <p:sldId id="267"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31F20"/>
    <a:srgbClr val="54B948"/>
    <a:srgbClr val="2C9CCA"/>
    <a:srgbClr val="494A4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6AD87D7-351C-4CE7-A415-6E090C0DDBAE}" v="86" dt="2020-01-17T02:10:28.22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985" autoAdjust="0"/>
    <p:restoredTop sz="94660"/>
  </p:normalViewPr>
  <p:slideViewPr>
    <p:cSldViewPr snapToGrid="0">
      <p:cViewPr>
        <p:scale>
          <a:sx n="75" d="100"/>
          <a:sy n="75" d="100"/>
        </p:scale>
        <p:origin x="429" y="43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2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19"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oon Jun" userId="b9b2384c46af58b4" providerId="LiveId" clId="{86AD87D7-351C-4CE7-A415-6E090C0DDBAE}"/>
    <pc:docChg chg="undo custSel addSld modSld">
      <pc:chgData name="Boon Jun" userId="b9b2384c46af58b4" providerId="LiveId" clId="{86AD87D7-351C-4CE7-A415-6E090C0DDBAE}" dt="2020-01-17T02:10:28.228" v="457" actId="164"/>
      <pc:docMkLst>
        <pc:docMk/>
      </pc:docMkLst>
      <pc:sldChg chg="modSp">
        <pc:chgData name="Boon Jun" userId="b9b2384c46af58b4" providerId="LiveId" clId="{86AD87D7-351C-4CE7-A415-6E090C0DDBAE}" dt="2020-01-17T01:55:51.413" v="456" actId="1037"/>
        <pc:sldMkLst>
          <pc:docMk/>
          <pc:sldMk cId="3891230999" sldId="261"/>
        </pc:sldMkLst>
        <pc:grpChg chg="mod">
          <ac:chgData name="Boon Jun" userId="b9b2384c46af58b4" providerId="LiveId" clId="{86AD87D7-351C-4CE7-A415-6E090C0DDBAE}" dt="2020-01-17T01:55:51.413" v="456" actId="1037"/>
          <ac:grpSpMkLst>
            <pc:docMk/>
            <pc:sldMk cId="3891230999" sldId="261"/>
            <ac:grpSpMk id="8" creationId="{E7623232-3C9B-461B-BA58-5719D3B8C3B1}"/>
          </ac:grpSpMkLst>
        </pc:grpChg>
        <pc:grpChg chg="mod">
          <ac:chgData name="Boon Jun" userId="b9b2384c46af58b4" providerId="LiveId" clId="{86AD87D7-351C-4CE7-A415-6E090C0DDBAE}" dt="2020-01-17T01:55:51.413" v="456" actId="1037"/>
          <ac:grpSpMkLst>
            <pc:docMk/>
            <pc:sldMk cId="3891230999" sldId="261"/>
            <ac:grpSpMk id="10" creationId="{58C19C94-F175-461A-A54B-993EE160445C}"/>
          </ac:grpSpMkLst>
        </pc:grpChg>
        <pc:grpChg chg="mod">
          <ac:chgData name="Boon Jun" userId="b9b2384c46af58b4" providerId="LiveId" clId="{86AD87D7-351C-4CE7-A415-6E090C0DDBAE}" dt="2020-01-17T01:55:51.413" v="456" actId="1037"/>
          <ac:grpSpMkLst>
            <pc:docMk/>
            <pc:sldMk cId="3891230999" sldId="261"/>
            <ac:grpSpMk id="11" creationId="{EEA24288-1159-41C1-B728-D03401B6AB70}"/>
          </ac:grpSpMkLst>
        </pc:grpChg>
        <pc:grpChg chg="mod">
          <ac:chgData name="Boon Jun" userId="b9b2384c46af58b4" providerId="LiveId" clId="{86AD87D7-351C-4CE7-A415-6E090C0DDBAE}" dt="2020-01-17T01:55:51.413" v="456" actId="1037"/>
          <ac:grpSpMkLst>
            <pc:docMk/>
            <pc:sldMk cId="3891230999" sldId="261"/>
            <ac:grpSpMk id="12" creationId="{912ACD96-A46B-4662-A84B-A6456EBD0021}"/>
          </ac:grpSpMkLst>
        </pc:grpChg>
        <pc:cxnChg chg="mod">
          <ac:chgData name="Boon Jun" userId="b9b2384c46af58b4" providerId="LiveId" clId="{86AD87D7-351C-4CE7-A415-6E090C0DDBAE}" dt="2020-01-17T01:55:51.413" v="456" actId="1037"/>
          <ac:cxnSpMkLst>
            <pc:docMk/>
            <pc:sldMk cId="3891230999" sldId="261"/>
            <ac:cxnSpMk id="14" creationId="{A07247D4-7F35-4922-A3C9-5C6B1D9C3305}"/>
          </ac:cxnSpMkLst>
        </pc:cxnChg>
      </pc:sldChg>
      <pc:sldChg chg="addSp delSp modSp add">
        <pc:chgData name="Boon Jun" userId="b9b2384c46af58b4" providerId="LiveId" clId="{86AD87D7-351C-4CE7-A415-6E090C0DDBAE}" dt="2020-01-17T02:10:28.228" v="457" actId="164"/>
        <pc:sldMkLst>
          <pc:docMk/>
          <pc:sldMk cId="3679905067" sldId="268"/>
        </pc:sldMkLst>
        <pc:spChg chg="mod">
          <ac:chgData name="Boon Jun" userId="b9b2384c46af58b4" providerId="LiveId" clId="{86AD87D7-351C-4CE7-A415-6E090C0DDBAE}" dt="2020-01-17T01:51:04.807" v="284" actId="1076"/>
          <ac:spMkLst>
            <pc:docMk/>
            <pc:sldMk cId="3679905067" sldId="268"/>
            <ac:spMk id="5" creationId="{AA62662C-9900-4CC9-8B5F-4899A4BA1C83}"/>
          </ac:spMkLst>
        </pc:spChg>
        <pc:spChg chg="add mod">
          <ac:chgData name="Boon Jun" userId="b9b2384c46af58b4" providerId="LiveId" clId="{86AD87D7-351C-4CE7-A415-6E090C0DDBAE}" dt="2020-01-17T01:51:09.423" v="285" actId="164"/>
          <ac:spMkLst>
            <pc:docMk/>
            <pc:sldMk cId="3679905067" sldId="268"/>
            <ac:spMk id="8" creationId="{1824E2D6-DFFE-41F6-9373-246DBA96A1EB}"/>
          </ac:spMkLst>
        </pc:spChg>
        <pc:spChg chg="add mod">
          <ac:chgData name="Boon Jun" userId="b9b2384c46af58b4" providerId="LiveId" clId="{86AD87D7-351C-4CE7-A415-6E090C0DDBAE}" dt="2020-01-17T01:53:11.348" v="429" actId="20577"/>
          <ac:spMkLst>
            <pc:docMk/>
            <pc:sldMk cId="3679905067" sldId="268"/>
            <ac:spMk id="10" creationId="{06460EDE-5B80-4292-8A9D-3A10C5818E90}"/>
          </ac:spMkLst>
        </pc:spChg>
        <pc:spChg chg="del">
          <ac:chgData name="Boon Jun" userId="b9b2384c46af58b4" providerId="LiveId" clId="{86AD87D7-351C-4CE7-A415-6E090C0DDBAE}" dt="2020-01-17T01:38:03.857" v="145" actId="478"/>
          <ac:spMkLst>
            <pc:docMk/>
            <pc:sldMk cId="3679905067" sldId="268"/>
            <ac:spMk id="11" creationId="{8D51A446-5297-4800-8B3F-07ACF20D1AA7}"/>
          </ac:spMkLst>
        </pc:spChg>
        <pc:spChg chg="del">
          <ac:chgData name="Boon Jun" userId="b9b2384c46af58b4" providerId="LiveId" clId="{86AD87D7-351C-4CE7-A415-6E090C0DDBAE}" dt="2020-01-17T01:23:24.725" v="3" actId="478"/>
          <ac:spMkLst>
            <pc:docMk/>
            <pc:sldMk cId="3679905067" sldId="268"/>
            <ac:spMk id="12" creationId="{A4A510FF-284F-46FA-997E-A19180081E31}"/>
          </ac:spMkLst>
        </pc:spChg>
        <pc:spChg chg="del">
          <ac:chgData name="Boon Jun" userId="b9b2384c46af58b4" providerId="LiveId" clId="{86AD87D7-351C-4CE7-A415-6E090C0DDBAE}" dt="2020-01-17T01:23:27.567" v="4" actId="478"/>
          <ac:spMkLst>
            <pc:docMk/>
            <pc:sldMk cId="3679905067" sldId="268"/>
            <ac:spMk id="13" creationId="{E06622BE-07AB-4E03-BBFB-DE82FC9C4D26}"/>
          </ac:spMkLst>
        </pc:spChg>
        <pc:spChg chg="add mod">
          <ac:chgData name="Boon Jun" userId="b9b2384c46af58b4" providerId="LiveId" clId="{86AD87D7-351C-4CE7-A415-6E090C0DDBAE}" dt="2020-01-17T01:51:09.423" v="285" actId="164"/>
          <ac:spMkLst>
            <pc:docMk/>
            <pc:sldMk cId="3679905067" sldId="268"/>
            <ac:spMk id="14" creationId="{E9059331-360A-4B88-9801-B5A8D84F7B7D}"/>
          </ac:spMkLst>
        </pc:spChg>
        <pc:spChg chg="add mod">
          <ac:chgData name="Boon Jun" userId="b9b2384c46af58b4" providerId="LiveId" clId="{86AD87D7-351C-4CE7-A415-6E090C0DDBAE}" dt="2020-01-17T01:51:09.423" v="285" actId="164"/>
          <ac:spMkLst>
            <pc:docMk/>
            <pc:sldMk cId="3679905067" sldId="268"/>
            <ac:spMk id="15" creationId="{1A0B023D-8524-4087-9417-963A834A76AA}"/>
          </ac:spMkLst>
        </pc:spChg>
        <pc:spChg chg="add mod">
          <ac:chgData name="Boon Jun" userId="b9b2384c46af58b4" providerId="LiveId" clId="{86AD87D7-351C-4CE7-A415-6E090C0DDBAE}" dt="2020-01-17T01:51:09.423" v="285" actId="164"/>
          <ac:spMkLst>
            <pc:docMk/>
            <pc:sldMk cId="3679905067" sldId="268"/>
            <ac:spMk id="16" creationId="{72C9DA9E-0FA7-423C-A34A-DCC2F4F7F1B6}"/>
          </ac:spMkLst>
        </pc:spChg>
        <pc:spChg chg="add mod">
          <ac:chgData name="Boon Jun" userId="b9b2384c46af58b4" providerId="LiveId" clId="{86AD87D7-351C-4CE7-A415-6E090C0DDBAE}" dt="2020-01-17T01:51:09.423" v="285" actId="164"/>
          <ac:spMkLst>
            <pc:docMk/>
            <pc:sldMk cId="3679905067" sldId="268"/>
            <ac:spMk id="17" creationId="{62F887BC-7FA7-46E5-A6CD-E46A94615FB0}"/>
          </ac:spMkLst>
        </pc:spChg>
        <pc:spChg chg="add del mod">
          <ac:chgData name="Boon Jun" userId="b9b2384c46af58b4" providerId="LiveId" clId="{86AD87D7-351C-4CE7-A415-6E090C0DDBAE}" dt="2020-01-17T01:47:38.161" v="182"/>
          <ac:spMkLst>
            <pc:docMk/>
            <pc:sldMk cId="3679905067" sldId="268"/>
            <ac:spMk id="18" creationId="{D1EFCF5E-F582-4F51-9449-22A40BDD0E62}"/>
          </ac:spMkLst>
        </pc:spChg>
        <pc:spChg chg="add mod">
          <ac:chgData name="Boon Jun" userId="b9b2384c46af58b4" providerId="LiveId" clId="{86AD87D7-351C-4CE7-A415-6E090C0DDBAE}" dt="2020-01-17T01:51:15.209" v="289" actId="404"/>
          <ac:spMkLst>
            <pc:docMk/>
            <pc:sldMk cId="3679905067" sldId="268"/>
            <ac:spMk id="19" creationId="{C878E6DE-4C32-4E90-A8AF-B7FA93678853}"/>
          </ac:spMkLst>
        </pc:spChg>
        <pc:spChg chg="add mod">
          <ac:chgData name="Boon Jun" userId="b9b2384c46af58b4" providerId="LiveId" clId="{86AD87D7-351C-4CE7-A415-6E090C0DDBAE}" dt="2020-01-17T01:51:15.209" v="289" actId="404"/>
          <ac:spMkLst>
            <pc:docMk/>
            <pc:sldMk cId="3679905067" sldId="268"/>
            <ac:spMk id="20" creationId="{5B712054-B86A-401C-9201-C5164DFCA831}"/>
          </ac:spMkLst>
        </pc:spChg>
        <pc:spChg chg="add mod">
          <ac:chgData name="Boon Jun" userId="b9b2384c46af58b4" providerId="LiveId" clId="{86AD87D7-351C-4CE7-A415-6E090C0DDBAE}" dt="2020-01-17T01:51:15.209" v="289" actId="404"/>
          <ac:spMkLst>
            <pc:docMk/>
            <pc:sldMk cId="3679905067" sldId="268"/>
            <ac:spMk id="21" creationId="{0D8BFCF1-C0C7-41C4-A3CA-1EC3675BFD0F}"/>
          </ac:spMkLst>
        </pc:spChg>
        <pc:spChg chg="add mod">
          <ac:chgData name="Boon Jun" userId="b9b2384c46af58b4" providerId="LiveId" clId="{86AD87D7-351C-4CE7-A415-6E090C0DDBAE}" dt="2020-01-17T01:51:15.209" v="289" actId="404"/>
          <ac:spMkLst>
            <pc:docMk/>
            <pc:sldMk cId="3679905067" sldId="268"/>
            <ac:spMk id="22" creationId="{E960B1ED-ED6D-45DE-B30A-E992AF89E4BF}"/>
          </ac:spMkLst>
        </pc:spChg>
        <pc:spChg chg="add mod">
          <ac:chgData name="Boon Jun" userId="b9b2384c46af58b4" providerId="LiveId" clId="{86AD87D7-351C-4CE7-A415-6E090C0DDBAE}" dt="2020-01-17T02:10:28.228" v="457" actId="164"/>
          <ac:spMkLst>
            <pc:docMk/>
            <pc:sldMk cId="3679905067" sldId="268"/>
            <ac:spMk id="23" creationId="{A40BE9FC-6DBB-4AA3-8EE7-2DF48F7E26F8}"/>
          </ac:spMkLst>
        </pc:spChg>
        <pc:grpChg chg="add mod">
          <ac:chgData name="Boon Jun" userId="b9b2384c46af58b4" providerId="LiveId" clId="{86AD87D7-351C-4CE7-A415-6E090C0DDBAE}" dt="2020-01-17T02:10:28.228" v="457" actId="164"/>
          <ac:grpSpMkLst>
            <pc:docMk/>
            <pc:sldMk cId="3679905067" sldId="268"/>
            <ac:grpSpMk id="2" creationId="{45B35C1E-E761-4062-9724-6B4C58460B25}"/>
          </ac:grpSpMkLst>
        </pc:grpChg>
        <pc:grpChg chg="add mod">
          <ac:chgData name="Boon Jun" userId="b9b2384c46af58b4" providerId="LiveId" clId="{86AD87D7-351C-4CE7-A415-6E090C0DDBAE}" dt="2020-01-17T02:10:28.228" v="457" actId="164"/>
          <ac:grpSpMkLst>
            <pc:docMk/>
            <pc:sldMk cId="3679905067" sldId="268"/>
            <ac:grpSpMk id="9" creationId="{999C6E1E-0092-41EE-B1E9-7250D6824AE5}"/>
          </ac:grpSpMkLst>
        </pc:grpChg>
        <pc:graphicFrameChg chg="del">
          <ac:chgData name="Boon Jun" userId="b9b2384c46af58b4" providerId="LiveId" clId="{86AD87D7-351C-4CE7-A415-6E090C0DDBAE}" dt="2020-01-17T01:38:03.857" v="145" actId="478"/>
          <ac:graphicFrameMkLst>
            <pc:docMk/>
            <pc:sldMk cId="3679905067" sldId="268"/>
            <ac:graphicFrameMk id="2" creationId="{593F3E86-3664-4C5D-85DE-598F21A22387}"/>
          </ac:graphicFrameMkLst>
        </pc:graphicFrameChg>
        <pc:graphicFrameChg chg="del">
          <ac:chgData name="Boon Jun" userId="b9b2384c46af58b4" providerId="LiveId" clId="{86AD87D7-351C-4CE7-A415-6E090C0DDBAE}" dt="2020-01-17T01:23:24.725" v="3" actId="478"/>
          <ac:graphicFrameMkLst>
            <pc:docMk/>
            <pc:sldMk cId="3679905067" sldId="268"/>
            <ac:graphicFrameMk id="3" creationId="{EA1CC3A0-396C-4F36-ABA0-5B3D8BF890FB}"/>
          </ac:graphicFrameMkLst>
        </pc:graphicFrameChg>
        <pc:picChg chg="add mod modCrop">
          <ac:chgData name="Boon Jun" userId="b9b2384c46af58b4" providerId="LiveId" clId="{86AD87D7-351C-4CE7-A415-6E090C0DDBAE}" dt="2020-01-17T01:51:09.423" v="285" actId="164"/>
          <ac:picMkLst>
            <pc:docMk/>
            <pc:sldMk cId="3679905067" sldId="268"/>
            <ac:picMk id="4" creationId="{5CACD684-5C44-4BC3-B115-7348FA2F09B5}"/>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B3EC94-556E-496A-9F74-CA314B2C252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SG"/>
          </a:p>
        </p:txBody>
      </p:sp>
      <p:sp>
        <p:nvSpPr>
          <p:cNvPr id="3" name="Subtitle 2">
            <a:extLst>
              <a:ext uri="{FF2B5EF4-FFF2-40B4-BE49-F238E27FC236}">
                <a16:creationId xmlns:a16="http://schemas.microsoft.com/office/drawing/2014/main" id="{E2336415-FEDA-4F3E-B4F9-342C1D3190A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SG"/>
          </a:p>
        </p:txBody>
      </p:sp>
      <p:sp>
        <p:nvSpPr>
          <p:cNvPr id="4" name="Date Placeholder 3">
            <a:extLst>
              <a:ext uri="{FF2B5EF4-FFF2-40B4-BE49-F238E27FC236}">
                <a16:creationId xmlns:a16="http://schemas.microsoft.com/office/drawing/2014/main" id="{8F78AF9E-5DEE-48BB-960E-5FE07D0D5E99}"/>
              </a:ext>
            </a:extLst>
          </p:cNvPr>
          <p:cNvSpPr>
            <a:spLocks noGrp="1"/>
          </p:cNvSpPr>
          <p:nvPr>
            <p:ph type="dt" sz="half" idx="10"/>
          </p:nvPr>
        </p:nvSpPr>
        <p:spPr/>
        <p:txBody>
          <a:bodyPr/>
          <a:lstStyle/>
          <a:p>
            <a:fld id="{86CA2C3F-EF56-4104-9E56-4BA7A896F05B}" type="datetimeFigureOut">
              <a:rPr lang="en-SG" smtClean="0"/>
              <a:t>17/1/2020</a:t>
            </a:fld>
            <a:endParaRPr lang="en-SG"/>
          </a:p>
        </p:txBody>
      </p:sp>
      <p:sp>
        <p:nvSpPr>
          <p:cNvPr id="5" name="Footer Placeholder 4">
            <a:extLst>
              <a:ext uri="{FF2B5EF4-FFF2-40B4-BE49-F238E27FC236}">
                <a16:creationId xmlns:a16="http://schemas.microsoft.com/office/drawing/2014/main" id="{6E06AD85-CE36-40A4-9D21-D0B7F846A693}"/>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DADE4126-BA24-4CF2-98B4-9CC31E809209}"/>
              </a:ext>
            </a:extLst>
          </p:cNvPr>
          <p:cNvSpPr>
            <a:spLocks noGrp="1"/>
          </p:cNvSpPr>
          <p:nvPr>
            <p:ph type="sldNum" sz="quarter" idx="12"/>
          </p:nvPr>
        </p:nvSpPr>
        <p:spPr/>
        <p:txBody>
          <a:bodyPr/>
          <a:lstStyle/>
          <a:p>
            <a:fld id="{F528B56F-22D6-4ABF-9B00-A53E8AB159FF}" type="slidenum">
              <a:rPr lang="en-SG" smtClean="0"/>
              <a:t>‹#›</a:t>
            </a:fld>
            <a:endParaRPr lang="en-SG"/>
          </a:p>
        </p:txBody>
      </p:sp>
    </p:spTree>
    <p:extLst>
      <p:ext uri="{BB962C8B-B14F-4D97-AF65-F5344CB8AC3E}">
        <p14:creationId xmlns:p14="http://schemas.microsoft.com/office/powerpoint/2010/main" val="39244142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4A6A9E-B031-4373-A56A-0E6116584433}"/>
              </a:ext>
            </a:extLst>
          </p:cNvPr>
          <p:cNvSpPr>
            <a:spLocks noGrp="1"/>
          </p:cNvSpPr>
          <p:nvPr>
            <p:ph type="title"/>
          </p:nvPr>
        </p:nvSpPr>
        <p:spPr/>
        <p:txBody>
          <a:bodyPr/>
          <a:lstStyle/>
          <a:p>
            <a:r>
              <a:rPr lang="en-US"/>
              <a:t>Click to edit Master title style</a:t>
            </a:r>
            <a:endParaRPr lang="en-SG"/>
          </a:p>
        </p:txBody>
      </p:sp>
      <p:sp>
        <p:nvSpPr>
          <p:cNvPr id="3" name="Vertical Text Placeholder 2">
            <a:extLst>
              <a:ext uri="{FF2B5EF4-FFF2-40B4-BE49-F238E27FC236}">
                <a16:creationId xmlns:a16="http://schemas.microsoft.com/office/drawing/2014/main" id="{EA5C725B-C670-447A-AB31-82A365810C7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7F353224-DAC6-4F05-9738-56A016EFDBC4}"/>
              </a:ext>
            </a:extLst>
          </p:cNvPr>
          <p:cNvSpPr>
            <a:spLocks noGrp="1"/>
          </p:cNvSpPr>
          <p:nvPr>
            <p:ph type="dt" sz="half" idx="10"/>
          </p:nvPr>
        </p:nvSpPr>
        <p:spPr/>
        <p:txBody>
          <a:bodyPr/>
          <a:lstStyle/>
          <a:p>
            <a:fld id="{86CA2C3F-EF56-4104-9E56-4BA7A896F05B}" type="datetimeFigureOut">
              <a:rPr lang="en-SG" smtClean="0"/>
              <a:t>17/1/2020</a:t>
            </a:fld>
            <a:endParaRPr lang="en-SG"/>
          </a:p>
        </p:txBody>
      </p:sp>
      <p:sp>
        <p:nvSpPr>
          <p:cNvPr id="5" name="Footer Placeholder 4">
            <a:extLst>
              <a:ext uri="{FF2B5EF4-FFF2-40B4-BE49-F238E27FC236}">
                <a16:creationId xmlns:a16="http://schemas.microsoft.com/office/drawing/2014/main" id="{722EB14A-6B84-4FC9-A3ED-176B653BFF0D}"/>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269C3418-6E55-4BCB-A1BE-CC8EA32BB7F4}"/>
              </a:ext>
            </a:extLst>
          </p:cNvPr>
          <p:cNvSpPr>
            <a:spLocks noGrp="1"/>
          </p:cNvSpPr>
          <p:nvPr>
            <p:ph type="sldNum" sz="quarter" idx="12"/>
          </p:nvPr>
        </p:nvSpPr>
        <p:spPr/>
        <p:txBody>
          <a:bodyPr/>
          <a:lstStyle/>
          <a:p>
            <a:fld id="{F528B56F-22D6-4ABF-9B00-A53E8AB159FF}" type="slidenum">
              <a:rPr lang="en-SG" smtClean="0"/>
              <a:t>‹#›</a:t>
            </a:fld>
            <a:endParaRPr lang="en-SG"/>
          </a:p>
        </p:txBody>
      </p:sp>
    </p:spTree>
    <p:extLst>
      <p:ext uri="{BB962C8B-B14F-4D97-AF65-F5344CB8AC3E}">
        <p14:creationId xmlns:p14="http://schemas.microsoft.com/office/powerpoint/2010/main" val="3052853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D385B69-6707-4D7D-91B7-9BDFB91C680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SG"/>
          </a:p>
        </p:txBody>
      </p:sp>
      <p:sp>
        <p:nvSpPr>
          <p:cNvPr id="3" name="Vertical Text Placeholder 2">
            <a:extLst>
              <a:ext uri="{FF2B5EF4-FFF2-40B4-BE49-F238E27FC236}">
                <a16:creationId xmlns:a16="http://schemas.microsoft.com/office/drawing/2014/main" id="{D2513955-5F29-477A-AA4D-6519E3C62E2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DC0E2FD7-6669-4C80-86F8-B4A99868DB0C}"/>
              </a:ext>
            </a:extLst>
          </p:cNvPr>
          <p:cNvSpPr>
            <a:spLocks noGrp="1"/>
          </p:cNvSpPr>
          <p:nvPr>
            <p:ph type="dt" sz="half" idx="10"/>
          </p:nvPr>
        </p:nvSpPr>
        <p:spPr/>
        <p:txBody>
          <a:bodyPr/>
          <a:lstStyle/>
          <a:p>
            <a:fld id="{86CA2C3F-EF56-4104-9E56-4BA7A896F05B}" type="datetimeFigureOut">
              <a:rPr lang="en-SG" smtClean="0"/>
              <a:t>17/1/2020</a:t>
            </a:fld>
            <a:endParaRPr lang="en-SG"/>
          </a:p>
        </p:txBody>
      </p:sp>
      <p:sp>
        <p:nvSpPr>
          <p:cNvPr id="5" name="Footer Placeholder 4">
            <a:extLst>
              <a:ext uri="{FF2B5EF4-FFF2-40B4-BE49-F238E27FC236}">
                <a16:creationId xmlns:a16="http://schemas.microsoft.com/office/drawing/2014/main" id="{0D7D4EDB-A3B8-4237-81E4-7B178194D15C}"/>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B92E6A6B-FB99-4648-AE09-E605653DD4C4}"/>
              </a:ext>
            </a:extLst>
          </p:cNvPr>
          <p:cNvSpPr>
            <a:spLocks noGrp="1"/>
          </p:cNvSpPr>
          <p:nvPr>
            <p:ph type="sldNum" sz="quarter" idx="12"/>
          </p:nvPr>
        </p:nvSpPr>
        <p:spPr/>
        <p:txBody>
          <a:bodyPr/>
          <a:lstStyle/>
          <a:p>
            <a:fld id="{F528B56F-22D6-4ABF-9B00-A53E8AB159FF}" type="slidenum">
              <a:rPr lang="en-SG" smtClean="0"/>
              <a:t>‹#›</a:t>
            </a:fld>
            <a:endParaRPr lang="en-SG"/>
          </a:p>
        </p:txBody>
      </p:sp>
    </p:spTree>
    <p:extLst>
      <p:ext uri="{BB962C8B-B14F-4D97-AF65-F5344CB8AC3E}">
        <p14:creationId xmlns:p14="http://schemas.microsoft.com/office/powerpoint/2010/main" val="38009373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8C392E-2E4A-4EFA-B38C-1FF6CDC8FAAA}"/>
              </a:ext>
            </a:extLst>
          </p:cNvPr>
          <p:cNvSpPr>
            <a:spLocks noGrp="1"/>
          </p:cNvSpPr>
          <p:nvPr>
            <p:ph type="title"/>
          </p:nvPr>
        </p:nvSpPr>
        <p:spPr/>
        <p:txBody>
          <a:bodyPr/>
          <a:lstStyle/>
          <a:p>
            <a:r>
              <a:rPr lang="en-US"/>
              <a:t>Click to edit Master title style</a:t>
            </a:r>
            <a:endParaRPr lang="en-SG"/>
          </a:p>
        </p:txBody>
      </p:sp>
      <p:sp>
        <p:nvSpPr>
          <p:cNvPr id="3" name="Content Placeholder 2">
            <a:extLst>
              <a:ext uri="{FF2B5EF4-FFF2-40B4-BE49-F238E27FC236}">
                <a16:creationId xmlns:a16="http://schemas.microsoft.com/office/drawing/2014/main" id="{B11DF1E4-A031-4A5E-9EBE-63F7E40F040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64E2FAFF-34A9-42AA-BCD5-E2E65F73D0B0}"/>
              </a:ext>
            </a:extLst>
          </p:cNvPr>
          <p:cNvSpPr>
            <a:spLocks noGrp="1"/>
          </p:cNvSpPr>
          <p:nvPr>
            <p:ph type="dt" sz="half" idx="10"/>
          </p:nvPr>
        </p:nvSpPr>
        <p:spPr/>
        <p:txBody>
          <a:bodyPr/>
          <a:lstStyle/>
          <a:p>
            <a:fld id="{86CA2C3F-EF56-4104-9E56-4BA7A896F05B}" type="datetimeFigureOut">
              <a:rPr lang="en-SG" smtClean="0"/>
              <a:t>17/1/2020</a:t>
            </a:fld>
            <a:endParaRPr lang="en-SG"/>
          </a:p>
        </p:txBody>
      </p:sp>
      <p:sp>
        <p:nvSpPr>
          <p:cNvPr id="5" name="Footer Placeholder 4">
            <a:extLst>
              <a:ext uri="{FF2B5EF4-FFF2-40B4-BE49-F238E27FC236}">
                <a16:creationId xmlns:a16="http://schemas.microsoft.com/office/drawing/2014/main" id="{5474B629-C87F-4EAD-80E8-E2336BF3E95B}"/>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4B214A9C-98FA-4447-AAA0-37CBB007CC1E}"/>
              </a:ext>
            </a:extLst>
          </p:cNvPr>
          <p:cNvSpPr>
            <a:spLocks noGrp="1"/>
          </p:cNvSpPr>
          <p:nvPr>
            <p:ph type="sldNum" sz="quarter" idx="12"/>
          </p:nvPr>
        </p:nvSpPr>
        <p:spPr/>
        <p:txBody>
          <a:bodyPr/>
          <a:lstStyle/>
          <a:p>
            <a:fld id="{F528B56F-22D6-4ABF-9B00-A53E8AB159FF}" type="slidenum">
              <a:rPr lang="en-SG" smtClean="0"/>
              <a:t>‹#›</a:t>
            </a:fld>
            <a:endParaRPr lang="en-SG"/>
          </a:p>
        </p:txBody>
      </p:sp>
    </p:spTree>
    <p:extLst>
      <p:ext uri="{BB962C8B-B14F-4D97-AF65-F5344CB8AC3E}">
        <p14:creationId xmlns:p14="http://schemas.microsoft.com/office/powerpoint/2010/main" val="31194612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893F3A-A9BE-41DB-8600-E8A1F5871FE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SG"/>
          </a:p>
        </p:txBody>
      </p:sp>
      <p:sp>
        <p:nvSpPr>
          <p:cNvPr id="3" name="Text Placeholder 2">
            <a:extLst>
              <a:ext uri="{FF2B5EF4-FFF2-40B4-BE49-F238E27FC236}">
                <a16:creationId xmlns:a16="http://schemas.microsoft.com/office/drawing/2014/main" id="{625774DA-B113-4E55-B57D-96C2114F7CF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480DDCD-C8D1-42E2-A3E6-3A72D4EE3F64}"/>
              </a:ext>
            </a:extLst>
          </p:cNvPr>
          <p:cNvSpPr>
            <a:spLocks noGrp="1"/>
          </p:cNvSpPr>
          <p:nvPr>
            <p:ph type="dt" sz="half" idx="10"/>
          </p:nvPr>
        </p:nvSpPr>
        <p:spPr/>
        <p:txBody>
          <a:bodyPr/>
          <a:lstStyle/>
          <a:p>
            <a:fld id="{86CA2C3F-EF56-4104-9E56-4BA7A896F05B}" type="datetimeFigureOut">
              <a:rPr lang="en-SG" smtClean="0"/>
              <a:t>17/1/2020</a:t>
            </a:fld>
            <a:endParaRPr lang="en-SG"/>
          </a:p>
        </p:txBody>
      </p:sp>
      <p:sp>
        <p:nvSpPr>
          <p:cNvPr id="5" name="Footer Placeholder 4">
            <a:extLst>
              <a:ext uri="{FF2B5EF4-FFF2-40B4-BE49-F238E27FC236}">
                <a16:creationId xmlns:a16="http://schemas.microsoft.com/office/drawing/2014/main" id="{60976CBC-5A7E-4311-8B53-119862773F6D}"/>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79A0F02C-807A-4F18-B9E1-10241FA6C6FD}"/>
              </a:ext>
            </a:extLst>
          </p:cNvPr>
          <p:cNvSpPr>
            <a:spLocks noGrp="1"/>
          </p:cNvSpPr>
          <p:nvPr>
            <p:ph type="sldNum" sz="quarter" idx="12"/>
          </p:nvPr>
        </p:nvSpPr>
        <p:spPr/>
        <p:txBody>
          <a:bodyPr/>
          <a:lstStyle/>
          <a:p>
            <a:fld id="{F528B56F-22D6-4ABF-9B00-A53E8AB159FF}" type="slidenum">
              <a:rPr lang="en-SG" smtClean="0"/>
              <a:t>‹#›</a:t>
            </a:fld>
            <a:endParaRPr lang="en-SG"/>
          </a:p>
        </p:txBody>
      </p:sp>
    </p:spTree>
    <p:extLst>
      <p:ext uri="{BB962C8B-B14F-4D97-AF65-F5344CB8AC3E}">
        <p14:creationId xmlns:p14="http://schemas.microsoft.com/office/powerpoint/2010/main" val="11251060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A908B1-C976-435B-8809-8DD3857E08A9}"/>
              </a:ext>
            </a:extLst>
          </p:cNvPr>
          <p:cNvSpPr>
            <a:spLocks noGrp="1"/>
          </p:cNvSpPr>
          <p:nvPr>
            <p:ph type="title"/>
          </p:nvPr>
        </p:nvSpPr>
        <p:spPr/>
        <p:txBody>
          <a:bodyPr/>
          <a:lstStyle/>
          <a:p>
            <a:r>
              <a:rPr lang="en-US"/>
              <a:t>Click to edit Master title style</a:t>
            </a:r>
            <a:endParaRPr lang="en-SG"/>
          </a:p>
        </p:txBody>
      </p:sp>
      <p:sp>
        <p:nvSpPr>
          <p:cNvPr id="3" name="Content Placeholder 2">
            <a:extLst>
              <a:ext uri="{FF2B5EF4-FFF2-40B4-BE49-F238E27FC236}">
                <a16:creationId xmlns:a16="http://schemas.microsoft.com/office/drawing/2014/main" id="{91CAE83A-6516-4847-852D-52F54BA204B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Content Placeholder 3">
            <a:extLst>
              <a:ext uri="{FF2B5EF4-FFF2-40B4-BE49-F238E27FC236}">
                <a16:creationId xmlns:a16="http://schemas.microsoft.com/office/drawing/2014/main" id="{8BB4EBDE-078D-45BA-9D54-6D0AFF92DE3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Date Placeholder 4">
            <a:extLst>
              <a:ext uri="{FF2B5EF4-FFF2-40B4-BE49-F238E27FC236}">
                <a16:creationId xmlns:a16="http://schemas.microsoft.com/office/drawing/2014/main" id="{E02B02B4-EB5B-45B4-BE4D-D911909BE50D}"/>
              </a:ext>
            </a:extLst>
          </p:cNvPr>
          <p:cNvSpPr>
            <a:spLocks noGrp="1"/>
          </p:cNvSpPr>
          <p:nvPr>
            <p:ph type="dt" sz="half" idx="10"/>
          </p:nvPr>
        </p:nvSpPr>
        <p:spPr/>
        <p:txBody>
          <a:bodyPr/>
          <a:lstStyle/>
          <a:p>
            <a:fld id="{86CA2C3F-EF56-4104-9E56-4BA7A896F05B}" type="datetimeFigureOut">
              <a:rPr lang="en-SG" smtClean="0"/>
              <a:t>17/1/2020</a:t>
            </a:fld>
            <a:endParaRPr lang="en-SG"/>
          </a:p>
        </p:txBody>
      </p:sp>
      <p:sp>
        <p:nvSpPr>
          <p:cNvPr id="6" name="Footer Placeholder 5">
            <a:extLst>
              <a:ext uri="{FF2B5EF4-FFF2-40B4-BE49-F238E27FC236}">
                <a16:creationId xmlns:a16="http://schemas.microsoft.com/office/drawing/2014/main" id="{F65C1960-819B-446C-BC18-1774897E8EDC}"/>
              </a:ext>
            </a:extLst>
          </p:cNvPr>
          <p:cNvSpPr>
            <a:spLocks noGrp="1"/>
          </p:cNvSpPr>
          <p:nvPr>
            <p:ph type="ftr" sz="quarter" idx="11"/>
          </p:nvPr>
        </p:nvSpPr>
        <p:spPr/>
        <p:txBody>
          <a:bodyPr/>
          <a:lstStyle/>
          <a:p>
            <a:endParaRPr lang="en-SG"/>
          </a:p>
        </p:txBody>
      </p:sp>
      <p:sp>
        <p:nvSpPr>
          <p:cNvPr id="7" name="Slide Number Placeholder 6">
            <a:extLst>
              <a:ext uri="{FF2B5EF4-FFF2-40B4-BE49-F238E27FC236}">
                <a16:creationId xmlns:a16="http://schemas.microsoft.com/office/drawing/2014/main" id="{81C0C02E-A299-404D-A50F-6BFB2788089F}"/>
              </a:ext>
            </a:extLst>
          </p:cNvPr>
          <p:cNvSpPr>
            <a:spLocks noGrp="1"/>
          </p:cNvSpPr>
          <p:nvPr>
            <p:ph type="sldNum" sz="quarter" idx="12"/>
          </p:nvPr>
        </p:nvSpPr>
        <p:spPr/>
        <p:txBody>
          <a:bodyPr/>
          <a:lstStyle/>
          <a:p>
            <a:fld id="{F528B56F-22D6-4ABF-9B00-A53E8AB159FF}" type="slidenum">
              <a:rPr lang="en-SG" smtClean="0"/>
              <a:t>‹#›</a:t>
            </a:fld>
            <a:endParaRPr lang="en-SG"/>
          </a:p>
        </p:txBody>
      </p:sp>
    </p:spTree>
    <p:extLst>
      <p:ext uri="{BB962C8B-B14F-4D97-AF65-F5344CB8AC3E}">
        <p14:creationId xmlns:p14="http://schemas.microsoft.com/office/powerpoint/2010/main" val="2222064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B69590-F6DF-4ADF-8FA2-CE7868B0CEB5}"/>
              </a:ext>
            </a:extLst>
          </p:cNvPr>
          <p:cNvSpPr>
            <a:spLocks noGrp="1"/>
          </p:cNvSpPr>
          <p:nvPr>
            <p:ph type="title"/>
          </p:nvPr>
        </p:nvSpPr>
        <p:spPr>
          <a:xfrm>
            <a:off x="839788" y="365125"/>
            <a:ext cx="10515600" cy="1325563"/>
          </a:xfrm>
        </p:spPr>
        <p:txBody>
          <a:bodyPr/>
          <a:lstStyle/>
          <a:p>
            <a:r>
              <a:rPr lang="en-US"/>
              <a:t>Click to edit Master title style</a:t>
            </a:r>
            <a:endParaRPr lang="en-SG"/>
          </a:p>
        </p:txBody>
      </p:sp>
      <p:sp>
        <p:nvSpPr>
          <p:cNvPr id="3" name="Text Placeholder 2">
            <a:extLst>
              <a:ext uri="{FF2B5EF4-FFF2-40B4-BE49-F238E27FC236}">
                <a16:creationId xmlns:a16="http://schemas.microsoft.com/office/drawing/2014/main" id="{BCDEC6B7-854D-4977-BCBE-E8732E0AB56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2C87BA5-02B1-42FC-98CD-302B96DD017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Text Placeholder 4">
            <a:extLst>
              <a:ext uri="{FF2B5EF4-FFF2-40B4-BE49-F238E27FC236}">
                <a16:creationId xmlns:a16="http://schemas.microsoft.com/office/drawing/2014/main" id="{B8F3DCDC-203C-45A1-A0B6-6DDA54ED33B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CBD8427-8C2A-4B1E-92D4-A3D652DAD9E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7" name="Date Placeholder 6">
            <a:extLst>
              <a:ext uri="{FF2B5EF4-FFF2-40B4-BE49-F238E27FC236}">
                <a16:creationId xmlns:a16="http://schemas.microsoft.com/office/drawing/2014/main" id="{25695CC8-2F8A-47DA-BAA4-D3D8E6C90A0F}"/>
              </a:ext>
            </a:extLst>
          </p:cNvPr>
          <p:cNvSpPr>
            <a:spLocks noGrp="1"/>
          </p:cNvSpPr>
          <p:nvPr>
            <p:ph type="dt" sz="half" idx="10"/>
          </p:nvPr>
        </p:nvSpPr>
        <p:spPr/>
        <p:txBody>
          <a:bodyPr/>
          <a:lstStyle/>
          <a:p>
            <a:fld id="{86CA2C3F-EF56-4104-9E56-4BA7A896F05B}" type="datetimeFigureOut">
              <a:rPr lang="en-SG" smtClean="0"/>
              <a:t>17/1/2020</a:t>
            </a:fld>
            <a:endParaRPr lang="en-SG"/>
          </a:p>
        </p:txBody>
      </p:sp>
      <p:sp>
        <p:nvSpPr>
          <p:cNvPr id="8" name="Footer Placeholder 7">
            <a:extLst>
              <a:ext uri="{FF2B5EF4-FFF2-40B4-BE49-F238E27FC236}">
                <a16:creationId xmlns:a16="http://schemas.microsoft.com/office/drawing/2014/main" id="{86AA50F0-89EB-40B8-8146-43252BA49BEE}"/>
              </a:ext>
            </a:extLst>
          </p:cNvPr>
          <p:cNvSpPr>
            <a:spLocks noGrp="1"/>
          </p:cNvSpPr>
          <p:nvPr>
            <p:ph type="ftr" sz="quarter" idx="11"/>
          </p:nvPr>
        </p:nvSpPr>
        <p:spPr/>
        <p:txBody>
          <a:bodyPr/>
          <a:lstStyle/>
          <a:p>
            <a:endParaRPr lang="en-SG"/>
          </a:p>
        </p:txBody>
      </p:sp>
      <p:sp>
        <p:nvSpPr>
          <p:cNvPr id="9" name="Slide Number Placeholder 8">
            <a:extLst>
              <a:ext uri="{FF2B5EF4-FFF2-40B4-BE49-F238E27FC236}">
                <a16:creationId xmlns:a16="http://schemas.microsoft.com/office/drawing/2014/main" id="{9475FDE8-88E1-4A98-B995-E0514416E8ED}"/>
              </a:ext>
            </a:extLst>
          </p:cNvPr>
          <p:cNvSpPr>
            <a:spLocks noGrp="1"/>
          </p:cNvSpPr>
          <p:nvPr>
            <p:ph type="sldNum" sz="quarter" idx="12"/>
          </p:nvPr>
        </p:nvSpPr>
        <p:spPr/>
        <p:txBody>
          <a:bodyPr/>
          <a:lstStyle/>
          <a:p>
            <a:fld id="{F528B56F-22D6-4ABF-9B00-A53E8AB159FF}" type="slidenum">
              <a:rPr lang="en-SG" smtClean="0"/>
              <a:t>‹#›</a:t>
            </a:fld>
            <a:endParaRPr lang="en-SG"/>
          </a:p>
        </p:txBody>
      </p:sp>
    </p:spTree>
    <p:extLst>
      <p:ext uri="{BB962C8B-B14F-4D97-AF65-F5344CB8AC3E}">
        <p14:creationId xmlns:p14="http://schemas.microsoft.com/office/powerpoint/2010/main" val="34204187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224813-B2FF-42F8-8670-D70EB21A2355}"/>
              </a:ext>
            </a:extLst>
          </p:cNvPr>
          <p:cNvSpPr>
            <a:spLocks noGrp="1"/>
          </p:cNvSpPr>
          <p:nvPr>
            <p:ph type="title"/>
          </p:nvPr>
        </p:nvSpPr>
        <p:spPr/>
        <p:txBody>
          <a:bodyPr/>
          <a:lstStyle/>
          <a:p>
            <a:r>
              <a:rPr lang="en-US"/>
              <a:t>Click to edit Master title style</a:t>
            </a:r>
            <a:endParaRPr lang="en-SG"/>
          </a:p>
        </p:txBody>
      </p:sp>
      <p:sp>
        <p:nvSpPr>
          <p:cNvPr id="3" name="Date Placeholder 2">
            <a:extLst>
              <a:ext uri="{FF2B5EF4-FFF2-40B4-BE49-F238E27FC236}">
                <a16:creationId xmlns:a16="http://schemas.microsoft.com/office/drawing/2014/main" id="{25B457F1-9911-4FF8-985D-F6C3C3D59B9B}"/>
              </a:ext>
            </a:extLst>
          </p:cNvPr>
          <p:cNvSpPr>
            <a:spLocks noGrp="1"/>
          </p:cNvSpPr>
          <p:nvPr>
            <p:ph type="dt" sz="half" idx="10"/>
          </p:nvPr>
        </p:nvSpPr>
        <p:spPr/>
        <p:txBody>
          <a:bodyPr/>
          <a:lstStyle/>
          <a:p>
            <a:fld id="{86CA2C3F-EF56-4104-9E56-4BA7A896F05B}" type="datetimeFigureOut">
              <a:rPr lang="en-SG" smtClean="0"/>
              <a:t>17/1/2020</a:t>
            </a:fld>
            <a:endParaRPr lang="en-SG"/>
          </a:p>
        </p:txBody>
      </p:sp>
      <p:sp>
        <p:nvSpPr>
          <p:cNvPr id="4" name="Footer Placeholder 3">
            <a:extLst>
              <a:ext uri="{FF2B5EF4-FFF2-40B4-BE49-F238E27FC236}">
                <a16:creationId xmlns:a16="http://schemas.microsoft.com/office/drawing/2014/main" id="{B09CEC57-68C7-483C-BB17-673C13C9852C}"/>
              </a:ext>
            </a:extLst>
          </p:cNvPr>
          <p:cNvSpPr>
            <a:spLocks noGrp="1"/>
          </p:cNvSpPr>
          <p:nvPr>
            <p:ph type="ftr" sz="quarter" idx="11"/>
          </p:nvPr>
        </p:nvSpPr>
        <p:spPr/>
        <p:txBody>
          <a:bodyPr/>
          <a:lstStyle/>
          <a:p>
            <a:endParaRPr lang="en-SG"/>
          </a:p>
        </p:txBody>
      </p:sp>
      <p:sp>
        <p:nvSpPr>
          <p:cNvPr id="5" name="Slide Number Placeholder 4">
            <a:extLst>
              <a:ext uri="{FF2B5EF4-FFF2-40B4-BE49-F238E27FC236}">
                <a16:creationId xmlns:a16="http://schemas.microsoft.com/office/drawing/2014/main" id="{EF30ABF9-BCA8-4579-84EF-987440518173}"/>
              </a:ext>
            </a:extLst>
          </p:cNvPr>
          <p:cNvSpPr>
            <a:spLocks noGrp="1"/>
          </p:cNvSpPr>
          <p:nvPr>
            <p:ph type="sldNum" sz="quarter" idx="12"/>
          </p:nvPr>
        </p:nvSpPr>
        <p:spPr/>
        <p:txBody>
          <a:bodyPr/>
          <a:lstStyle/>
          <a:p>
            <a:fld id="{F528B56F-22D6-4ABF-9B00-A53E8AB159FF}" type="slidenum">
              <a:rPr lang="en-SG" smtClean="0"/>
              <a:t>‹#›</a:t>
            </a:fld>
            <a:endParaRPr lang="en-SG"/>
          </a:p>
        </p:txBody>
      </p:sp>
    </p:spTree>
    <p:extLst>
      <p:ext uri="{BB962C8B-B14F-4D97-AF65-F5344CB8AC3E}">
        <p14:creationId xmlns:p14="http://schemas.microsoft.com/office/powerpoint/2010/main" val="15311453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93D19FB-1CE9-45AB-B8F1-4DB7E3833723}"/>
              </a:ext>
            </a:extLst>
          </p:cNvPr>
          <p:cNvSpPr>
            <a:spLocks noGrp="1"/>
          </p:cNvSpPr>
          <p:nvPr>
            <p:ph type="dt" sz="half" idx="10"/>
          </p:nvPr>
        </p:nvSpPr>
        <p:spPr/>
        <p:txBody>
          <a:bodyPr/>
          <a:lstStyle/>
          <a:p>
            <a:fld id="{86CA2C3F-EF56-4104-9E56-4BA7A896F05B}" type="datetimeFigureOut">
              <a:rPr lang="en-SG" smtClean="0"/>
              <a:t>17/1/2020</a:t>
            </a:fld>
            <a:endParaRPr lang="en-SG"/>
          </a:p>
        </p:txBody>
      </p:sp>
      <p:sp>
        <p:nvSpPr>
          <p:cNvPr id="3" name="Footer Placeholder 2">
            <a:extLst>
              <a:ext uri="{FF2B5EF4-FFF2-40B4-BE49-F238E27FC236}">
                <a16:creationId xmlns:a16="http://schemas.microsoft.com/office/drawing/2014/main" id="{EA7E06CF-29A4-4989-A961-DCFC5CCAF1D7}"/>
              </a:ext>
            </a:extLst>
          </p:cNvPr>
          <p:cNvSpPr>
            <a:spLocks noGrp="1"/>
          </p:cNvSpPr>
          <p:nvPr>
            <p:ph type="ftr" sz="quarter" idx="11"/>
          </p:nvPr>
        </p:nvSpPr>
        <p:spPr/>
        <p:txBody>
          <a:bodyPr/>
          <a:lstStyle/>
          <a:p>
            <a:endParaRPr lang="en-SG"/>
          </a:p>
        </p:txBody>
      </p:sp>
      <p:sp>
        <p:nvSpPr>
          <p:cNvPr id="4" name="Slide Number Placeholder 3">
            <a:extLst>
              <a:ext uri="{FF2B5EF4-FFF2-40B4-BE49-F238E27FC236}">
                <a16:creationId xmlns:a16="http://schemas.microsoft.com/office/drawing/2014/main" id="{87E57D28-A57F-4131-9E8A-8C74F2022355}"/>
              </a:ext>
            </a:extLst>
          </p:cNvPr>
          <p:cNvSpPr>
            <a:spLocks noGrp="1"/>
          </p:cNvSpPr>
          <p:nvPr>
            <p:ph type="sldNum" sz="quarter" idx="12"/>
          </p:nvPr>
        </p:nvSpPr>
        <p:spPr/>
        <p:txBody>
          <a:bodyPr/>
          <a:lstStyle/>
          <a:p>
            <a:fld id="{F528B56F-22D6-4ABF-9B00-A53E8AB159FF}" type="slidenum">
              <a:rPr lang="en-SG" smtClean="0"/>
              <a:t>‹#›</a:t>
            </a:fld>
            <a:endParaRPr lang="en-SG"/>
          </a:p>
        </p:txBody>
      </p:sp>
    </p:spTree>
    <p:extLst>
      <p:ext uri="{BB962C8B-B14F-4D97-AF65-F5344CB8AC3E}">
        <p14:creationId xmlns:p14="http://schemas.microsoft.com/office/powerpoint/2010/main" val="7492768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0B6421-F589-4A74-BAF7-0F4B71E59CD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SG"/>
          </a:p>
        </p:txBody>
      </p:sp>
      <p:sp>
        <p:nvSpPr>
          <p:cNvPr id="3" name="Content Placeholder 2">
            <a:extLst>
              <a:ext uri="{FF2B5EF4-FFF2-40B4-BE49-F238E27FC236}">
                <a16:creationId xmlns:a16="http://schemas.microsoft.com/office/drawing/2014/main" id="{0FDB2C25-0B0E-4613-BB60-E6724DC6C59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Text Placeholder 3">
            <a:extLst>
              <a:ext uri="{FF2B5EF4-FFF2-40B4-BE49-F238E27FC236}">
                <a16:creationId xmlns:a16="http://schemas.microsoft.com/office/drawing/2014/main" id="{A9DE512C-B8B4-4511-8EA2-F69A2C48F33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7EBE0E7-1A63-4A6A-8B3D-D7211C19BD12}"/>
              </a:ext>
            </a:extLst>
          </p:cNvPr>
          <p:cNvSpPr>
            <a:spLocks noGrp="1"/>
          </p:cNvSpPr>
          <p:nvPr>
            <p:ph type="dt" sz="half" idx="10"/>
          </p:nvPr>
        </p:nvSpPr>
        <p:spPr/>
        <p:txBody>
          <a:bodyPr/>
          <a:lstStyle/>
          <a:p>
            <a:fld id="{86CA2C3F-EF56-4104-9E56-4BA7A896F05B}" type="datetimeFigureOut">
              <a:rPr lang="en-SG" smtClean="0"/>
              <a:t>17/1/2020</a:t>
            </a:fld>
            <a:endParaRPr lang="en-SG"/>
          </a:p>
        </p:txBody>
      </p:sp>
      <p:sp>
        <p:nvSpPr>
          <p:cNvPr id="6" name="Footer Placeholder 5">
            <a:extLst>
              <a:ext uri="{FF2B5EF4-FFF2-40B4-BE49-F238E27FC236}">
                <a16:creationId xmlns:a16="http://schemas.microsoft.com/office/drawing/2014/main" id="{4A4F498C-A4FC-4F02-9FB8-5DA73B727221}"/>
              </a:ext>
            </a:extLst>
          </p:cNvPr>
          <p:cNvSpPr>
            <a:spLocks noGrp="1"/>
          </p:cNvSpPr>
          <p:nvPr>
            <p:ph type="ftr" sz="quarter" idx="11"/>
          </p:nvPr>
        </p:nvSpPr>
        <p:spPr/>
        <p:txBody>
          <a:bodyPr/>
          <a:lstStyle/>
          <a:p>
            <a:endParaRPr lang="en-SG"/>
          </a:p>
        </p:txBody>
      </p:sp>
      <p:sp>
        <p:nvSpPr>
          <p:cNvPr id="7" name="Slide Number Placeholder 6">
            <a:extLst>
              <a:ext uri="{FF2B5EF4-FFF2-40B4-BE49-F238E27FC236}">
                <a16:creationId xmlns:a16="http://schemas.microsoft.com/office/drawing/2014/main" id="{4F542CA9-AE5C-4BBC-A2E0-4D8459C9D75F}"/>
              </a:ext>
            </a:extLst>
          </p:cNvPr>
          <p:cNvSpPr>
            <a:spLocks noGrp="1"/>
          </p:cNvSpPr>
          <p:nvPr>
            <p:ph type="sldNum" sz="quarter" idx="12"/>
          </p:nvPr>
        </p:nvSpPr>
        <p:spPr/>
        <p:txBody>
          <a:bodyPr/>
          <a:lstStyle/>
          <a:p>
            <a:fld id="{F528B56F-22D6-4ABF-9B00-A53E8AB159FF}" type="slidenum">
              <a:rPr lang="en-SG" smtClean="0"/>
              <a:t>‹#›</a:t>
            </a:fld>
            <a:endParaRPr lang="en-SG"/>
          </a:p>
        </p:txBody>
      </p:sp>
    </p:spTree>
    <p:extLst>
      <p:ext uri="{BB962C8B-B14F-4D97-AF65-F5344CB8AC3E}">
        <p14:creationId xmlns:p14="http://schemas.microsoft.com/office/powerpoint/2010/main" val="9739409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EFA07F-D9A1-4C57-BAA5-3F2D3B4BB81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SG"/>
          </a:p>
        </p:txBody>
      </p:sp>
      <p:sp>
        <p:nvSpPr>
          <p:cNvPr id="3" name="Picture Placeholder 2">
            <a:extLst>
              <a:ext uri="{FF2B5EF4-FFF2-40B4-BE49-F238E27FC236}">
                <a16:creationId xmlns:a16="http://schemas.microsoft.com/office/drawing/2014/main" id="{94EC7F9D-5992-4594-BAAF-07524BF463E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SG"/>
          </a:p>
        </p:txBody>
      </p:sp>
      <p:sp>
        <p:nvSpPr>
          <p:cNvPr id="4" name="Text Placeholder 3">
            <a:extLst>
              <a:ext uri="{FF2B5EF4-FFF2-40B4-BE49-F238E27FC236}">
                <a16:creationId xmlns:a16="http://schemas.microsoft.com/office/drawing/2014/main" id="{1B5AD586-4E0A-4E1D-8541-0C2829140DA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D8532BE-BD6E-467B-9107-CC378BEB5A89}"/>
              </a:ext>
            </a:extLst>
          </p:cNvPr>
          <p:cNvSpPr>
            <a:spLocks noGrp="1"/>
          </p:cNvSpPr>
          <p:nvPr>
            <p:ph type="dt" sz="half" idx="10"/>
          </p:nvPr>
        </p:nvSpPr>
        <p:spPr/>
        <p:txBody>
          <a:bodyPr/>
          <a:lstStyle/>
          <a:p>
            <a:fld id="{86CA2C3F-EF56-4104-9E56-4BA7A896F05B}" type="datetimeFigureOut">
              <a:rPr lang="en-SG" smtClean="0"/>
              <a:t>17/1/2020</a:t>
            </a:fld>
            <a:endParaRPr lang="en-SG"/>
          </a:p>
        </p:txBody>
      </p:sp>
      <p:sp>
        <p:nvSpPr>
          <p:cNvPr id="6" name="Footer Placeholder 5">
            <a:extLst>
              <a:ext uri="{FF2B5EF4-FFF2-40B4-BE49-F238E27FC236}">
                <a16:creationId xmlns:a16="http://schemas.microsoft.com/office/drawing/2014/main" id="{5E2BE627-073B-488E-899C-E4364049CBD0}"/>
              </a:ext>
            </a:extLst>
          </p:cNvPr>
          <p:cNvSpPr>
            <a:spLocks noGrp="1"/>
          </p:cNvSpPr>
          <p:nvPr>
            <p:ph type="ftr" sz="quarter" idx="11"/>
          </p:nvPr>
        </p:nvSpPr>
        <p:spPr/>
        <p:txBody>
          <a:bodyPr/>
          <a:lstStyle/>
          <a:p>
            <a:endParaRPr lang="en-SG"/>
          </a:p>
        </p:txBody>
      </p:sp>
      <p:sp>
        <p:nvSpPr>
          <p:cNvPr id="7" name="Slide Number Placeholder 6">
            <a:extLst>
              <a:ext uri="{FF2B5EF4-FFF2-40B4-BE49-F238E27FC236}">
                <a16:creationId xmlns:a16="http://schemas.microsoft.com/office/drawing/2014/main" id="{B4386542-8B38-482F-94B2-22CE43FE32AB}"/>
              </a:ext>
            </a:extLst>
          </p:cNvPr>
          <p:cNvSpPr>
            <a:spLocks noGrp="1"/>
          </p:cNvSpPr>
          <p:nvPr>
            <p:ph type="sldNum" sz="quarter" idx="12"/>
          </p:nvPr>
        </p:nvSpPr>
        <p:spPr/>
        <p:txBody>
          <a:bodyPr/>
          <a:lstStyle/>
          <a:p>
            <a:fld id="{F528B56F-22D6-4ABF-9B00-A53E8AB159FF}" type="slidenum">
              <a:rPr lang="en-SG" smtClean="0"/>
              <a:t>‹#›</a:t>
            </a:fld>
            <a:endParaRPr lang="en-SG"/>
          </a:p>
        </p:txBody>
      </p:sp>
    </p:spTree>
    <p:extLst>
      <p:ext uri="{BB962C8B-B14F-4D97-AF65-F5344CB8AC3E}">
        <p14:creationId xmlns:p14="http://schemas.microsoft.com/office/powerpoint/2010/main" val="5041800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83B74FA-A42A-4635-829E-B3255F4D042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SG"/>
          </a:p>
        </p:txBody>
      </p:sp>
      <p:sp>
        <p:nvSpPr>
          <p:cNvPr id="3" name="Text Placeholder 2">
            <a:extLst>
              <a:ext uri="{FF2B5EF4-FFF2-40B4-BE49-F238E27FC236}">
                <a16:creationId xmlns:a16="http://schemas.microsoft.com/office/drawing/2014/main" id="{0C02ACC7-1B63-4CB5-97D4-EAC7E3F15E3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B8EBABE1-5F71-4FCE-926F-BFD86653886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6CA2C3F-EF56-4104-9E56-4BA7A896F05B}" type="datetimeFigureOut">
              <a:rPr lang="en-SG" smtClean="0"/>
              <a:t>17/1/2020</a:t>
            </a:fld>
            <a:endParaRPr lang="en-SG"/>
          </a:p>
        </p:txBody>
      </p:sp>
      <p:sp>
        <p:nvSpPr>
          <p:cNvPr id="5" name="Footer Placeholder 4">
            <a:extLst>
              <a:ext uri="{FF2B5EF4-FFF2-40B4-BE49-F238E27FC236}">
                <a16:creationId xmlns:a16="http://schemas.microsoft.com/office/drawing/2014/main" id="{8E8AA111-9792-41F9-A8F6-D97375CB512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SG"/>
          </a:p>
        </p:txBody>
      </p:sp>
      <p:sp>
        <p:nvSpPr>
          <p:cNvPr id="6" name="Slide Number Placeholder 5">
            <a:extLst>
              <a:ext uri="{FF2B5EF4-FFF2-40B4-BE49-F238E27FC236}">
                <a16:creationId xmlns:a16="http://schemas.microsoft.com/office/drawing/2014/main" id="{AEF328D6-4379-448F-AB6E-7F8B9A6583B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528B56F-22D6-4ABF-9B00-A53E8AB159FF}" type="slidenum">
              <a:rPr lang="en-SG" smtClean="0"/>
              <a:t>‹#›</a:t>
            </a:fld>
            <a:endParaRPr lang="en-SG"/>
          </a:p>
        </p:txBody>
      </p:sp>
    </p:spTree>
    <p:extLst>
      <p:ext uri="{BB962C8B-B14F-4D97-AF65-F5344CB8AC3E}">
        <p14:creationId xmlns:p14="http://schemas.microsoft.com/office/powerpoint/2010/main" val="113754913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31F20"/>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FC0A698-25D4-41B8-BCE4-8C7EFABF031B}"/>
              </a:ext>
            </a:extLst>
          </p:cNvPr>
          <p:cNvSpPr txBox="1"/>
          <p:nvPr/>
        </p:nvSpPr>
        <p:spPr>
          <a:xfrm>
            <a:off x="1056800" y="1004157"/>
            <a:ext cx="10078400" cy="2616101"/>
          </a:xfrm>
          <a:prstGeom prst="rect">
            <a:avLst/>
          </a:prstGeom>
          <a:noFill/>
        </p:spPr>
        <p:txBody>
          <a:bodyPr wrap="none" rtlCol="0">
            <a:spAutoFit/>
          </a:bodyPr>
          <a:lstStyle/>
          <a:p>
            <a:r>
              <a:rPr lang="en-US" sz="3600" dirty="0">
                <a:solidFill>
                  <a:srgbClr val="54B948"/>
                </a:solidFill>
                <a:latin typeface="Gotham Black" panose="02000603040000020004" pitchFamily="2" charset="0"/>
              </a:rPr>
              <a:t># Project 2 </a:t>
            </a:r>
          </a:p>
          <a:p>
            <a:endParaRPr lang="en-US" sz="3600" dirty="0">
              <a:solidFill>
                <a:srgbClr val="54B948"/>
              </a:solidFill>
              <a:latin typeface="Gotham Black" panose="02000603040000020004" pitchFamily="2" charset="0"/>
            </a:endParaRPr>
          </a:p>
          <a:p>
            <a:r>
              <a:rPr lang="en-US" sz="3600" dirty="0">
                <a:solidFill>
                  <a:srgbClr val="54B948"/>
                </a:solidFill>
                <a:latin typeface="Gotham Black" panose="02000603040000020004" pitchFamily="2" charset="0"/>
              </a:rPr>
              <a:t>Ames Housing Data and Kaggle Challenge</a:t>
            </a:r>
          </a:p>
          <a:p>
            <a:endParaRPr lang="en-US" sz="3600" dirty="0">
              <a:solidFill>
                <a:srgbClr val="2C9CCA"/>
              </a:solidFill>
              <a:latin typeface="Gotham Black" panose="02000603040000020004" pitchFamily="2" charset="0"/>
            </a:endParaRPr>
          </a:p>
          <a:p>
            <a:r>
              <a:rPr lang="en-US" sz="2000" dirty="0">
                <a:solidFill>
                  <a:schemeClr val="bg1"/>
                </a:solidFill>
                <a:latin typeface="Gotham Book" pitchFamily="50" charset="0"/>
                <a:cs typeface="Gotham Book" pitchFamily="50" charset="0"/>
              </a:rPr>
              <a:t>Presented by: Aw Boon Jun</a:t>
            </a:r>
            <a:endParaRPr lang="en-SG" sz="2000" dirty="0">
              <a:solidFill>
                <a:schemeClr val="bg1"/>
              </a:solidFill>
              <a:latin typeface="Gotham Book" pitchFamily="50" charset="0"/>
              <a:cs typeface="Gotham Book" pitchFamily="50" charset="0"/>
            </a:endParaRPr>
          </a:p>
        </p:txBody>
      </p:sp>
      <p:pic>
        <p:nvPicPr>
          <p:cNvPr id="1026" name="Picture 2" descr="Image result for city of ames">
            <a:extLst>
              <a:ext uri="{FF2B5EF4-FFF2-40B4-BE49-F238E27FC236}">
                <a16:creationId xmlns:a16="http://schemas.microsoft.com/office/drawing/2014/main" id="{1FB602C7-CC7A-44F7-8E3C-40BE168546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76537" y="4431417"/>
            <a:ext cx="2137705" cy="21377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49984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A62662C-9900-4CC9-8B5F-4899A4BA1C83}"/>
              </a:ext>
            </a:extLst>
          </p:cNvPr>
          <p:cNvSpPr/>
          <p:nvPr/>
        </p:nvSpPr>
        <p:spPr>
          <a:xfrm>
            <a:off x="0" y="0"/>
            <a:ext cx="12192000" cy="1673285"/>
          </a:xfrm>
          <a:prstGeom prst="rect">
            <a:avLst/>
          </a:prstGeom>
          <a:solidFill>
            <a:srgbClr val="231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7" name="Picture 2" descr="Image result for city of ames">
            <a:extLst>
              <a:ext uri="{FF2B5EF4-FFF2-40B4-BE49-F238E27FC236}">
                <a16:creationId xmlns:a16="http://schemas.microsoft.com/office/drawing/2014/main" id="{6C62AD4D-4F6B-4828-BF14-89CC55CAC3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23353" y="0"/>
            <a:ext cx="1351994" cy="135199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E26C3AC5-9EC7-4599-B6AD-55FFFA6F5778}"/>
              </a:ext>
            </a:extLst>
          </p:cNvPr>
          <p:cNvSpPr/>
          <p:nvPr/>
        </p:nvSpPr>
        <p:spPr>
          <a:xfrm>
            <a:off x="488753" y="333539"/>
            <a:ext cx="6604197" cy="881203"/>
          </a:xfrm>
          <a:prstGeom prst="rect">
            <a:avLst/>
          </a:prstGeom>
        </p:spPr>
        <p:txBody>
          <a:bodyPr wrap="square">
            <a:spAutoFit/>
          </a:bodyPr>
          <a:lstStyle/>
          <a:p>
            <a:pPr>
              <a:lnSpc>
                <a:spcPct val="150000"/>
              </a:lnSpc>
            </a:pPr>
            <a:r>
              <a:rPr lang="en-US" sz="4000" dirty="0">
                <a:solidFill>
                  <a:srgbClr val="54B948"/>
                </a:solidFill>
                <a:latin typeface="Gotham Black" panose="02000603040000020004" pitchFamily="2" charset="0"/>
              </a:rPr>
              <a:t>SUMMARY</a:t>
            </a:r>
          </a:p>
        </p:txBody>
      </p:sp>
      <p:graphicFrame>
        <p:nvGraphicFramePr>
          <p:cNvPr id="9" name="Table 7">
            <a:extLst>
              <a:ext uri="{FF2B5EF4-FFF2-40B4-BE49-F238E27FC236}">
                <a16:creationId xmlns:a16="http://schemas.microsoft.com/office/drawing/2014/main" id="{130A0E38-C721-4872-B5BC-430CE725B9B5}"/>
              </a:ext>
            </a:extLst>
          </p:cNvPr>
          <p:cNvGraphicFramePr>
            <a:graphicFrameLocks noGrp="1"/>
          </p:cNvGraphicFramePr>
          <p:nvPr>
            <p:extLst>
              <p:ext uri="{D42A27DB-BD31-4B8C-83A1-F6EECF244321}">
                <p14:modId xmlns:p14="http://schemas.microsoft.com/office/powerpoint/2010/main" val="642188416"/>
              </p:ext>
            </p:extLst>
          </p:nvPr>
        </p:nvGraphicFramePr>
        <p:xfrm>
          <a:off x="2470150" y="2667002"/>
          <a:ext cx="7461250" cy="1763739"/>
        </p:xfrm>
        <a:graphic>
          <a:graphicData uri="http://schemas.openxmlformats.org/drawingml/2006/table">
            <a:tbl>
              <a:tblPr firstRow="1" bandRow="1">
                <a:tableStyleId>{2D5ABB26-0587-4C30-8999-92F81FD0307C}</a:tableStyleId>
              </a:tblPr>
              <a:tblGrid>
                <a:gridCol w="2880089">
                  <a:extLst>
                    <a:ext uri="{9D8B030D-6E8A-4147-A177-3AD203B41FA5}">
                      <a16:colId xmlns:a16="http://schemas.microsoft.com/office/drawing/2014/main" val="3471967687"/>
                    </a:ext>
                  </a:extLst>
                </a:gridCol>
                <a:gridCol w="4581161">
                  <a:extLst>
                    <a:ext uri="{9D8B030D-6E8A-4147-A177-3AD203B41FA5}">
                      <a16:colId xmlns:a16="http://schemas.microsoft.com/office/drawing/2014/main" val="528225445"/>
                    </a:ext>
                  </a:extLst>
                </a:gridCol>
              </a:tblGrid>
              <a:tr h="587913">
                <a:tc>
                  <a:txBody>
                    <a:bodyPr/>
                    <a:lstStyle/>
                    <a:p>
                      <a:r>
                        <a:rPr lang="en-SG" sz="2000" dirty="0">
                          <a:solidFill>
                            <a:srgbClr val="54B948"/>
                          </a:solidFill>
                          <a:latin typeface="Gotham Bold" panose="02000803030000020004" pitchFamily="2" charset="0"/>
                          <a:cs typeface="Gotham Book" pitchFamily="50" charset="0"/>
                        </a:rPr>
                        <a:t>Model</a:t>
                      </a:r>
                    </a:p>
                  </a:txBody>
                  <a:tcPr>
                    <a:lnL w="12700" cap="flat" cmpd="sng" algn="ctr">
                      <a:solidFill>
                        <a:srgbClr val="231F20"/>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231F20"/>
                      </a:solidFill>
                      <a:prstDash val="solid"/>
                      <a:round/>
                      <a:headEnd type="none" w="med" len="med"/>
                      <a:tailEnd type="none" w="med" len="med"/>
                    </a:lnT>
                    <a:solidFill>
                      <a:srgbClr val="231F20"/>
                    </a:solidFill>
                  </a:tcPr>
                </a:tc>
                <a:tc>
                  <a:txBody>
                    <a:bodyPr/>
                    <a:lstStyle/>
                    <a:p>
                      <a:r>
                        <a:rPr lang="en-SG" sz="2000" dirty="0">
                          <a:solidFill>
                            <a:srgbClr val="54B948"/>
                          </a:solidFill>
                          <a:latin typeface="Gotham Bold" panose="02000803030000020004" pitchFamily="2" charset="0"/>
                          <a:cs typeface="Gotham Book" pitchFamily="50" charset="0"/>
                        </a:rPr>
                        <a:t>R2 Score</a:t>
                      </a:r>
                    </a:p>
                  </a:txBody>
                  <a:tcPr>
                    <a:lnL w="12700" cap="flat" cmpd="sng" algn="ctr">
                      <a:noFill/>
                      <a:prstDash val="solid"/>
                      <a:round/>
                      <a:headEnd type="none" w="med" len="med"/>
                      <a:tailEnd type="none" w="med" len="med"/>
                    </a:lnL>
                    <a:lnR w="12700" cap="flat" cmpd="sng" algn="ctr">
                      <a:solidFill>
                        <a:srgbClr val="231F20"/>
                      </a:solidFill>
                      <a:prstDash val="solid"/>
                      <a:round/>
                      <a:headEnd type="none" w="med" len="med"/>
                      <a:tailEnd type="none" w="med" len="med"/>
                    </a:lnR>
                    <a:lnT w="12700" cap="flat" cmpd="sng" algn="ctr">
                      <a:solidFill>
                        <a:srgbClr val="231F2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231F20"/>
                    </a:solidFill>
                  </a:tcPr>
                </a:tc>
                <a:extLst>
                  <a:ext uri="{0D108BD9-81ED-4DB2-BD59-A6C34878D82A}">
                    <a16:rowId xmlns:a16="http://schemas.microsoft.com/office/drawing/2014/main" val="1558711716"/>
                  </a:ext>
                </a:extLst>
              </a:tr>
              <a:tr h="587913">
                <a:tc>
                  <a:txBody>
                    <a:bodyPr/>
                    <a:lstStyle/>
                    <a:p>
                      <a:r>
                        <a:rPr lang="en-SG" sz="1800" dirty="0">
                          <a:solidFill>
                            <a:srgbClr val="231F20"/>
                          </a:solidFill>
                          <a:latin typeface="Gotham Bold" panose="02000803030000020004" pitchFamily="2" charset="0"/>
                          <a:cs typeface="Gotham Book" pitchFamily="50" charset="0"/>
                        </a:rPr>
                        <a:t>Linear Regression</a:t>
                      </a:r>
                    </a:p>
                  </a:txBody>
                  <a:tcPr>
                    <a:lnL w="12700" cap="flat" cmpd="sng" algn="ctr">
                      <a:solidFill>
                        <a:srgbClr val="231F20"/>
                      </a:solidFill>
                      <a:prstDash val="solid"/>
                      <a:round/>
                      <a:headEnd type="none" w="med" len="med"/>
                      <a:tailEnd type="none" w="med" len="med"/>
                    </a:lnL>
                    <a:lnB w="12700" cap="flat" cmpd="sng" algn="ctr">
                      <a:solidFill>
                        <a:srgbClr val="231F20"/>
                      </a:solidFill>
                      <a:prstDash val="solid"/>
                      <a:round/>
                      <a:headEnd type="none" w="med" len="med"/>
                      <a:tailEnd type="none" w="med" len="med"/>
                    </a:lnB>
                  </a:tcPr>
                </a:tc>
                <a:tc>
                  <a:txBody>
                    <a:bodyPr/>
                    <a:lstStyle/>
                    <a:p>
                      <a:r>
                        <a:rPr lang="en-SG" sz="1800" dirty="0">
                          <a:solidFill>
                            <a:srgbClr val="231F20"/>
                          </a:solidFill>
                          <a:latin typeface="Gotham Bold" panose="02000803030000020004" pitchFamily="2" charset="0"/>
                          <a:cs typeface="Gotham Book" pitchFamily="50" charset="0"/>
                        </a:rPr>
                        <a:t>0.8852429133130981</a:t>
                      </a:r>
                    </a:p>
                  </a:txBody>
                  <a:tcPr>
                    <a:lnR w="12700" cap="flat" cmpd="sng" algn="ctr">
                      <a:solidFill>
                        <a:srgbClr val="231F20"/>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231F20"/>
                      </a:solidFill>
                      <a:prstDash val="solid"/>
                      <a:round/>
                      <a:headEnd type="none" w="med" len="med"/>
                      <a:tailEnd type="none" w="med" len="med"/>
                    </a:lnB>
                  </a:tcPr>
                </a:tc>
                <a:extLst>
                  <a:ext uri="{0D108BD9-81ED-4DB2-BD59-A6C34878D82A}">
                    <a16:rowId xmlns:a16="http://schemas.microsoft.com/office/drawing/2014/main" val="3898686353"/>
                  </a:ext>
                </a:extLst>
              </a:tr>
              <a:tr h="587913">
                <a:tc>
                  <a:txBody>
                    <a:bodyPr/>
                    <a:lstStyle/>
                    <a:p>
                      <a:r>
                        <a:rPr lang="en-SG" sz="1800" dirty="0">
                          <a:solidFill>
                            <a:srgbClr val="231F20"/>
                          </a:solidFill>
                          <a:latin typeface="Gotham Book" pitchFamily="50" charset="0"/>
                          <a:cs typeface="Gotham Book" pitchFamily="50" charset="0"/>
                        </a:rPr>
                        <a:t>Lasso</a:t>
                      </a:r>
                    </a:p>
                  </a:txBody>
                  <a:tcPr>
                    <a:lnL w="12700" cap="flat" cmpd="sng" algn="ctr">
                      <a:solidFill>
                        <a:srgbClr val="231F20"/>
                      </a:solidFill>
                      <a:prstDash val="solid"/>
                      <a:round/>
                      <a:headEnd type="none" w="med" len="med"/>
                      <a:tailEnd type="none" w="med" len="med"/>
                    </a:lnL>
                    <a:lnT w="12700" cap="flat" cmpd="sng" algn="ctr">
                      <a:solidFill>
                        <a:srgbClr val="231F20"/>
                      </a:solidFill>
                      <a:prstDash val="solid"/>
                      <a:round/>
                      <a:headEnd type="none" w="med" len="med"/>
                      <a:tailEnd type="none" w="med" len="med"/>
                    </a:lnT>
                    <a:lnB w="12700" cap="flat" cmpd="sng" algn="ctr">
                      <a:solidFill>
                        <a:srgbClr val="231F20"/>
                      </a:solidFill>
                      <a:prstDash val="solid"/>
                      <a:round/>
                      <a:headEnd type="none" w="med" len="med"/>
                      <a:tailEnd type="none" w="med" len="med"/>
                    </a:lnB>
                  </a:tcPr>
                </a:tc>
                <a:tc>
                  <a:txBody>
                    <a:bodyPr/>
                    <a:lstStyle/>
                    <a:p>
                      <a:r>
                        <a:rPr lang="en-SG" sz="1800" dirty="0">
                          <a:solidFill>
                            <a:srgbClr val="231F20"/>
                          </a:solidFill>
                          <a:latin typeface="Gotham Book" pitchFamily="50" charset="0"/>
                          <a:cs typeface="Gotham Book" pitchFamily="50" charset="0"/>
                        </a:rPr>
                        <a:t>0.8852429122211832</a:t>
                      </a:r>
                    </a:p>
                  </a:txBody>
                  <a:tcPr>
                    <a:lnR w="12700" cap="flat" cmpd="sng" algn="ctr">
                      <a:solidFill>
                        <a:srgbClr val="231F20"/>
                      </a:solidFill>
                      <a:prstDash val="solid"/>
                      <a:round/>
                      <a:headEnd type="none" w="med" len="med"/>
                      <a:tailEnd type="none" w="med" len="med"/>
                    </a:lnR>
                    <a:lnT w="12700" cap="flat" cmpd="sng" algn="ctr">
                      <a:solidFill>
                        <a:srgbClr val="231F20"/>
                      </a:solidFill>
                      <a:prstDash val="solid"/>
                      <a:round/>
                      <a:headEnd type="none" w="med" len="med"/>
                      <a:tailEnd type="none" w="med" len="med"/>
                    </a:lnT>
                    <a:lnB w="12700" cap="flat" cmpd="sng" algn="ctr">
                      <a:solidFill>
                        <a:srgbClr val="231F20"/>
                      </a:solidFill>
                      <a:prstDash val="solid"/>
                      <a:round/>
                      <a:headEnd type="none" w="med" len="med"/>
                      <a:tailEnd type="none" w="med" len="med"/>
                    </a:lnB>
                  </a:tcPr>
                </a:tc>
                <a:extLst>
                  <a:ext uri="{0D108BD9-81ED-4DB2-BD59-A6C34878D82A}">
                    <a16:rowId xmlns:a16="http://schemas.microsoft.com/office/drawing/2014/main" val="3224073149"/>
                  </a:ext>
                </a:extLst>
              </a:tr>
            </a:tbl>
          </a:graphicData>
        </a:graphic>
      </p:graphicFrame>
      <p:sp>
        <p:nvSpPr>
          <p:cNvPr id="10" name="Rectangle 1">
            <a:extLst>
              <a:ext uri="{FF2B5EF4-FFF2-40B4-BE49-F238E27FC236}">
                <a16:creationId xmlns:a16="http://schemas.microsoft.com/office/drawing/2014/main" id="{BEFAD245-B155-4CC3-AC02-A09AF49E9B14}"/>
              </a:ext>
            </a:extLst>
          </p:cNvPr>
          <p:cNvSpPr>
            <a:spLocks noChangeArrowheads="1"/>
          </p:cNvSpPr>
          <p:nvPr/>
        </p:nvSpPr>
        <p:spPr bwMode="auto">
          <a:xfrm>
            <a:off x="1314449" y="4725322"/>
            <a:ext cx="9772651" cy="12903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ctr" eaLnBrk="0" fontAlgn="base" hangingPunct="0">
              <a:lnSpc>
                <a:spcPct val="150000"/>
              </a:lnSpc>
              <a:spcBef>
                <a:spcPct val="0"/>
              </a:spcBef>
              <a:spcAft>
                <a:spcPct val="0"/>
              </a:spcAft>
            </a:pPr>
            <a:r>
              <a:rPr kumimoji="0" lang="en-US" altLang="en-US" b="0" i="0" u="none" strike="noStrike" cap="none" normalizeH="0" baseline="0" dirty="0">
                <a:ln>
                  <a:noFill/>
                </a:ln>
                <a:solidFill>
                  <a:srgbClr val="000000"/>
                </a:solidFill>
                <a:effectLst/>
                <a:latin typeface="Gotham Book" pitchFamily="50" charset="0"/>
                <a:cs typeface="Gotham Book" pitchFamily="50" charset="0"/>
              </a:rPr>
              <a:t>Small differences in R2 score with lasso </a:t>
            </a:r>
            <a:r>
              <a:rPr lang="en-US" altLang="en-US" dirty="0">
                <a:solidFill>
                  <a:srgbClr val="000000"/>
                </a:solidFill>
                <a:latin typeface="Gotham Book" pitchFamily="50" charset="0"/>
                <a:cs typeface="Gotham Book" pitchFamily="50" charset="0"/>
              </a:rPr>
              <a:t>= model is not over-fitted</a:t>
            </a:r>
          </a:p>
          <a:p>
            <a:pPr lvl="0" algn="ctr" eaLnBrk="0" fontAlgn="base" hangingPunct="0">
              <a:lnSpc>
                <a:spcPct val="150000"/>
              </a:lnSpc>
              <a:spcBef>
                <a:spcPct val="0"/>
              </a:spcBef>
              <a:spcAft>
                <a:spcPct val="0"/>
              </a:spcAft>
            </a:pPr>
            <a:endParaRPr lang="en-US" altLang="en-US" dirty="0">
              <a:solidFill>
                <a:srgbClr val="000000"/>
              </a:solidFill>
              <a:latin typeface="Gotham Book" pitchFamily="50" charset="0"/>
              <a:cs typeface="Gotham Book" pitchFamily="50" charset="0"/>
            </a:endParaRPr>
          </a:p>
          <a:p>
            <a:pPr lvl="0" algn="ctr" eaLnBrk="0" fontAlgn="base" hangingPunct="0">
              <a:lnSpc>
                <a:spcPct val="150000"/>
              </a:lnSpc>
              <a:spcBef>
                <a:spcPct val="0"/>
              </a:spcBef>
              <a:spcAft>
                <a:spcPct val="0"/>
              </a:spcAft>
            </a:pPr>
            <a:r>
              <a:rPr kumimoji="0" lang="en-US" altLang="en-US" b="0" i="0" u="none" strike="noStrike" cap="none" normalizeH="0" baseline="0" dirty="0">
                <a:ln>
                  <a:noFill/>
                </a:ln>
                <a:solidFill>
                  <a:srgbClr val="000000"/>
                </a:solidFill>
                <a:effectLst/>
                <a:latin typeface="Gotham Book" pitchFamily="50" charset="0"/>
                <a:cs typeface="Gotham Book" pitchFamily="50" charset="0"/>
              </a:rPr>
              <a:t>Covers 88.5% of the dataset</a:t>
            </a:r>
            <a:endParaRPr kumimoji="0" lang="en-US" altLang="en-US" b="0" i="0" u="none" strike="noStrike" cap="none" normalizeH="0" baseline="0" dirty="0">
              <a:ln>
                <a:noFill/>
              </a:ln>
              <a:solidFill>
                <a:schemeClr val="tx1"/>
              </a:solidFill>
              <a:effectLst/>
              <a:latin typeface="Gotham Book" pitchFamily="50" charset="0"/>
              <a:cs typeface="Gotham Book" pitchFamily="50" charset="0"/>
            </a:endParaRPr>
          </a:p>
        </p:txBody>
      </p:sp>
    </p:spTree>
    <p:extLst>
      <p:ext uri="{BB962C8B-B14F-4D97-AF65-F5344CB8AC3E}">
        <p14:creationId xmlns:p14="http://schemas.microsoft.com/office/powerpoint/2010/main" val="33232185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A62662C-9900-4CC9-8B5F-4899A4BA1C83}"/>
              </a:ext>
            </a:extLst>
          </p:cNvPr>
          <p:cNvSpPr/>
          <p:nvPr/>
        </p:nvSpPr>
        <p:spPr>
          <a:xfrm>
            <a:off x="0" y="0"/>
            <a:ext cx="12192000" cy="1673285"/>
          </a:xfrm>
          <a:prstGeom prst="rect">
            <a:avLst/>
          </a:prstGeom>
          <a:solidFill>
            <a:srgbClr val="231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7" name="Picture 2" descr="Image result for city of ames">
            <a:extLst>
              <a:ext uri="{FF2B5EF4-FFF2-40B4-BE49-F238E27FC236}">
                <a16:creationId xmlns:a16="http://schemas.microsoft.com/office/drawing/2014/main" id="{6C62AD4D-4F6B-4828-BF14-89CC55CAC3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23353" y="0"/>
            <a:ext cx="1351994" cy="135199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E26C3AC5-9EC7-4599-B6AD-55FFFA6F5778}"/>
              </a:ext>
            </a:extLst>
          </p:cNvPr>
          <p:cNvSpPr/>
          <p:nvPr/>
        </p:nvSpPr>
        <p:spPr>
          <a:xfrm>
            <a:off x="488753" y="333539"/>
            <a:ext cx="6604197" cy="881203"/>
          </a:xfrm>
          <a:prstGeom prst="rect">
            <a:avLst/>
          </a:prstGeom>
        </p:spPr>
        <p:txBody>
          <a:bodyPr wrap="square">
            <a:spAutoFit/>
          </a:bodyPr>
          <a:lstStyle/>
          <a:p>
            <a:pPr>
              <a:lnSpc>
                <a:spcPct val="150000"/>
              </a:lnSpc>
            </a:pPr>
            <a:r>
              <a:rPr lang="en-US" sz="4000" dirty="0">
                <a:solidFill>
                  <a:srgbClr val="54B948"/>
                </a:solidFill>
                <a:latin typeface="Gotham Black" panose="02000603040000020004" pitchFamily="2" charset="0"/>
              </a:rPr>
              <a:t>SUMMARY</a:t>
            </a:r>
          </a:p>
        </p:txBody>
      </p:sp>
      <p:graphicFrame>
        <p:nvGraphicFramePr>
          <p:cNvPr id="2" name="Table 1">
            <a:extLst>
              <a:ext uri="{FF2B5EF4-FFF2-40B4-BE49-F238E27FC236}">
                <a16:creationId xmlns:a16="http://schemas.microsoft.com/office/drawing/2014/main" id="{593F3E86-3664-4C5D-85DE-598F21A22387}"/>
              </a:ext>
            </a:extLst>
          </p:cNvPr>
          <p:cNvGraphicFramePr>
            <a:graphicFrameLocks noGrp="1"/>
          </p:cNvGraphicFramePr>
          <p:nvPr>
            <p:extLst>
              <p:ext uri="{D42A27DB-BD31-4B8C-83A1-F6EECF244321}">
                <p14:modId xmlns:p14="http://schemas.microsoft.com/office/powerpoint/2010/main" val="196449990"/>
              </p:ext>
            </p:extLst>
          </p:nvPr>
        </p:nvGraphicFramePr>
        <p:xfrm>
          <a:off x="844549" y="2409823"/>
          <a:ext cx="4658667" cy="1933572"/>
        </p:xfrm>
        <a:graphic>
          <a:graphicData uri="http://schemas.openxmlformats.org/drawingml/2006/table">
            <a:tbl>
              <a:tblPr>
                <a:tableStyleId>{5C22544A-7EE6-4342-B048-85BDC9FD1C3A}</a:tableStyleId>
              </a:tblPr>
              <a:tblGrid>
                <a:gridCol w="2917321">
                  <a:extLst>
                    <a:ext uri="{9D8B030D-6E8A-4147-A177-3AD203B41FA5}">
                      <a16:colId xmlns:a16="http://schemas.microsoft.com/office/drawing/2014/main" val="3280857558"/>
                    </a:ext>
                  </a:extLst>
                </a:gridCol>
                <a:gridCol w="1741346">
                  <a:extLst>
                    <a:ext uri="{9D8B030D-6E8A-4147-A177-3AD203B41FA5}">
                      <a16:colId xmlns:a16="http://schemas.microsoft.com/office/drawing/2014/main" val="66123305"/>
                    </a:ext>
                  </a:extLst>
                </a:gridCol>
              </a:tblGrid>
              <a:tr h="322262">
                <a:tc>
                  <a:txBody>
                    <a:bodyPr/>
                    <a:lstStyle/>
                    <a:p>
                      <a:pPr algn="ctr" fontAlgn="b"/>
                      <a:r>
                        <a:rPr lang="en-SG" sz="1600" u="none" strike="noStrike" dirty="0">
                          <a:solidFill>
                            <a:srgbClr val="54B948"/>
                          </a:solidFill>
                          <a:effectLst/>
                          <a:latin typeface="Gotham Bold" panose="02000803030000020004" pitchFamily="2" charset="0"/>
                          <a:cs typeface="Gotham Book" pitchFamily="50" charset="0"/>
                        </a:rPr>
                        <a:t>Features</a:t>
                      </a:r>
                      <a:endParaRPr lang="en-SG" sz="1600" b="0" i="0" u="none" strike="noStrike" dirty="0">
                        <a:solidFill>
                          <a:srgbClr val="54B948"/>
                        </a:solidFill>
                        <a:effectLst/>
                        <a:latin typeface="Gotham Bold" panose="02000803030000020004" pitchFamily="2" charset="0"/>
                        <a:cs typeface="Gotham Book" pitchFamily="50" charset="0"/>
                      </a:endParaRPr>
                    </a:p>
                  </a:txBody>
                  <a:tcPr marL="8481" marR="8481" marT="8481" marB="0" anchor="ctr">
                    <a:lnL w="12700" cap="flat" cmpd="sng" algn="ctr">
                      <a:solidFill>
                        <a:srgbClr val="231F20"/>
                      </a:solidFill>
                      <a:prstDash val="solid"/>
                      <a:round/>
                      <a:headEnd type="none" w="med" len="med"/>
                      <a:tailEnd type="none" w="med" len="med"/>
                    </a:lnL>
                    <a:lnR w="12700" cap="flat" cmpd="sng" algn="ctr">
                      <a:solidFill>
                        <a:srgbClr val="231F20"/>
                      </a:solidFill>
                      <a:prstDash val="solid"/>
                      <a:round/>
                      <a:headEnd type="none" w="med" len="med"/>
                      <a:tailEnd type="none" w="med" len="med"/>
                    </a:lnR>
                    <a:lnT w="12700" cap="flat" cmpd="sng" algn="ctr">
                      <a:solidFill>
                        <a:srgbClr val="231F20"/>
                      </a:solidFill>
                      <a:prstDash val="solid"/>
                      <a:round/>
                      <a:headEnd type="none" w="med" len="med"/>
                      <a:tailEnd type="none" w="med" len="med"/>
                    </a:lnT>
                    <a:lnB w="12700" cap="flat" cmpd="sng" algn="ctr">
                      <a:solidFill>
                        <a:srgbClr val="231F20"/>
                      </a:solidFill>
                      <a:prstDash val="solid"/>
                      <a:round/>
                      <a:headEnd type="none" w="med" len="med"/>
                      <a:tailEnd type="none" w="med" len="med"/>
                    </a:lnB>
                    <a:solidFill>
                      <a:srgbClr val="231F20"/>
                    </a:solidFill>
                  </a:tcPr>
                </a:tc>
                <a:tc>
                  <a:txBody>
                    <a:bodyPr/>
                    <a:lstStyle/>
                    <a:p>
                      <a:pPr algn="ctr" fontAlgn="b"/>
                      <a:r>
                        <a:rPr lang="en-SG" sz="1600" u="none" strike="noStrike" dirty="0">
                          <a:solidFill>
                            <a:srgbClr val="54B948"/>
                          </a:solidFill>
                          <a:effectLst/>
                          <a:latin typeface="Gotham Bold" panose="02000803030000020004" pitchFamily="2" charset="0"/>
                          <a:cs typeface="Gotham Book" pitchFamily="50" charset="0"/>
                        </a:rPr>
                        <a:t>Coefficient</a:t>
                      </a:r>
                      <a:endParaRPr lang="en-SG" sz="1600" b="0" i="0" u="none" strike="noStrike" dirty="0">
                        <a:solidFill>
                          <a:srgbClr val="54B948"/>
                        </a:solidFill>
                        <a:effectLst/>
                        <a:latin typeface="Gotham Bold" panose="02000803030000020004" pitchFamily="2" charset="0"/>
                        <a:cs typeface="Gotham Book" pitchFamily="50" charset="0"/>
                      </a:endParaRPr>
                    </a:p>
                  </a:txBody>
                  <a:tcPr marL="8481" marR="8481" marT="8481" marB="0" anchor="ctr">
                    <a:lnL w="12700" cap="flat" cmpd="sng" algn="ctr">
                      <a:solidFill>
                        <a:srgbClr val="231F20"/>
                      </a:solidFill>
                      <a:prstDash val="solid"/>
                      <a:round/>
                      <a:headEnd type="none" w="med" len="med"/>
                      <a:tailEnd type="none" w="med" len="med"/>
                    </a:lnL>
                    <a:lnR w="12700" cap="flat" cmpd="sng" algn="ctr">
                      <a:solidFill>
                        <a:srgbClr val="231F20"/>
                      </a:solidFill>
                      <a:prstDash val="solid"/>
                      <a:round/>
                      <a:headEnd type="none" w="med" len="med"/>
                      <a:tailEnd type="none" w="med" len="med"/>
                    </a:lnR>
                    <a:lnT w="12700" cap="flat" cmpd="sng" algn="ctr">
                      <a:solidFill>
                        <a:srgbClr val="231F20"/>
                      </a:solidFill>
                      <a:prstDash val="solid"/>
                      <a:round/>
                      <a:headEnd type="none" w="med" len="med"/>
                      <a:tailEnd type="none" w="med" len="med"/>
                    </a:lnT>
                    <a:lnB w="12700" cap="flat" cmpd="sng" algn="ctr">
                      <a:solidFill>
                        <a:srgbClr val="231F20"/>
                      </a:solidFill>
                      <a:prstDash val="solid"/>
                      <a:round/>
                      <a:headEnd type="none" w="med" len="med"/>
                      <a:tailEnd type="none" w="med" len="med"/>
                    </a:lnB>
                    <a:solidFill>
                      <a:srgbClr val="231F20"/>
                    </a:solidFill>
                  </a:tcPr>
                </a:tc>
                <a:extLst>
                  <a:ext uri="{0D108BD9-81ED-4DB2-BD59-A6C34878D82A}">
                    <a16:rowId xmlns:a16="http://schemas.microsoft.com/office/drawing/2014/main" val="3437469304"/>
                  </a:ext>
                </a:extLst>
              </a:tr>
              <a:tr h="322262">
                <a:tc>
                  <a:txBody>
                    <a:bodyPr/>
                    <a:lstStyle/>
                    <a:p>
                      <a:pPr algn="ctr" fontAlgn="ctr"/>
                      <a:r>
                        <a:rPr lang="en-SG" sz="1400" b="1" u="none" strike="noStrike" dirty="0" err="1">
                          <a:effectLst/>
                          <a:latin typeface="Gotham Book" pitchFamily="50" charset="0"/>
                          <a:cs typeface="Gotham Book" pitchFamily="50" charset="0"/>
                        </a:rPr>
                        <a:t>Neighborhood_GrnHill</a:t>
                      </a:r>
                      <a:endParaRPr lang="en-SG" sz="1400" b="1" i="0" u="none" strike="noStrike" dirty="0">
                        <a:solidFill>
                          <a:srgbClr val="000000"/>
                        </a:solidFill>
                        <a:effectLst/>
                        <a:latin typeface="Gotham Book" pitchFamily="50" charset="0"/>
                        <a:cs typeface="Gotham Book" pitchFamily="50" charset="0"/>
                      </a:endParaRPr>
                    </a:p>
                  </a:txBody>
                  <a:tcPr marL="8481" marR="8481" marT="8481" marB="0" anchor="ctr">
                    <a:lnL w="12700" cap="flat" cmpd="sng" algn="ctr">
                      <a:solidFill>
                        <a:srgbClr val="231F20"/>
                      </a:solidFill>
                      <a:prstDash val="solid"/>
                      <a:round/>
                      <a:headEnd type="none" w="med" len="med"/>
                      <a:tailEnd type="none" w="med" len="med"/>
                    </a:lnL>
                    <a:lnR w="12700" cap="flat" cmpd="sng" algn="ctr">
                      <a:solidFill>
                        <a:srgbClr val="231F20"/>
                      </a:solidFill>
                      <a:prstDash val="solid"/>
                      <a:round/>
                      <a:headEnd type="none" w="med" len="med"/>
                      <a:tailEnd type="none" w="med" len="med"/>
                    </a:lnR>
                    <a:lnT w="12700" cap="flat" cmpd="sng" algn="ctr">
                      <a:solidFill>
                        <a:srgbClr val="231F20"/>
                      </a:solidFill>
                      <a:prstDash val="solid"/>
                      <a:round/>
                      <a:headEnd type="none" w="med" len="med"/>
                      <a:tailEnd type="none" w="med" len="med"/>
                    </a:lnT>
                    <a:lnB w="12700" cap="flat" cmpd="sng" algn="ctr">
                      <a:solidFill>
                        <a:srgbClr val="231F20"/>
                      </a:solidFill>
                      <a:prstDash val="solid"/>
                      <a:round/>
                      <a:headEnd type="none" w="med" len="med"/>
                      <a:tailEnd type="none" w="med" len="med"/>
                    </a:lnB>
                    <a:solidFill>
                      <a:schemeClr val="bg1"/>
                    </a:solidFill>
                  </a:tcPr>
                </a:tc>
                <a:tc>
                  <a:txBody>
                    <a:bodyPr/>
                    <a:lstStyle/>
                    <a:p>
                      <a:pPr algn="ctr" fontAlgn="b"/>
                      <a:r>
                        <a:rPr lang="en-SG" sz="1400" b="1" u="none" strike="noStrike" dirty="0">
                          <a:effectLst/>
                          <a:latin typeface="Gotham Book" pitchFamily="50" charset="0"/>
                          <a:cs typeface="Gotham Book" pitchFamily="50" charset="0"/>
                        </a:rPr>
                        <a:t>16899.599814</a:t>
                      </a:r>
                      <a:endParaRPr lang="en-SG" sz="1400" b="1" i="0" u="none" strike="noStrike" dirty="0">
                        <a:solidFill>
                          <a:srgbClr val="000000"/>
                        </a:solidFill>
                        <a:effectLst/>
                        <a:latin typeface="Gotham Book" pitchFamily="50" charset="0"/>
                        <a:cs typeface="Gotham Book" pitchFamily="50" charset="0"/>
                      </a:endParaRPr>
                    </a:p>
                  </a:txBody>
                  <a:tcPr marL="8481" marR="8481" marT="8481" marB="0" anchor="ctr">
                    <a:lnL w="12700" cap="flat" cmpd="sng" algn="ctr">
                      <a:solidFill>
                        <a:srgbClr val="231F20"/>
                      </a:solidFill>
                      <a:prstDash val="solid"/>
                      <a:round/>
                      <a:headEnd type="none" w="med" len="med"/>
                      <a:tailEnd type="none" w="med" len="med"/>
                    </a:lnL>
                    <a:lnR w="12700" cap="flat" cmpd="sng" algn="ctr">
                      <a:solidFill>
                        <a:srgbClr val="231F20"/>
                      </a:solidFill>
                      <a:prstDash val="solid"/>
                      <a:round/>
                      <a:headEnd type="none" w="med" len="med"/>
                      <a:tailEnd type="none" w="med" len="med"/>
                    </a:lnR>
                    <a:lnT w="12700" cap="flat" cmpd="sng" algn="ctr">
                      <a:solidFill>
                        <a:srgbClr val="231F20"/>
                      </a:solidFill>
                      <a:prstDash val="solid"/>
                      <a:round/>
                      <a:headEnd type="none" w="med" len="med"/>
                      <a:tailEnd type="none" w="med" len="med"/>
                    </a:lnT>
                    <a:lnB w="12700" cap="flat" cmpd="sng" algn="ctr">
                      <a:solidFill>
                        <a:srgbClr val="231F20"/>
                      </a:solidFill>
                      <a:prstDash val="solid"/>
                      <a:round/>
                      <a:headEnd type="none" w="med" len="med"/>
                      <a:tailEnd type="none" w="med" len="med"/>
                    </a:lnB>
                    <a:solidFill>
                      <a:schemeClr val="bg1"/>
                    </a:solidFill>
                  </a:tcPr>
                </a:tc>
                <a:extLst>
                  <a:ext uri="{0D108BD9-81ED-4DB2-BD59-A6C34878D82A}">
                    <a16:rowId xmlns:a16="http://schemas.microsoft.com/office/drawing/2014/main" val="1764514386"/>
                  </a:ext>
                </a:extLst>
              </a:tr>
              <a:tr h="322262">
                <a:tc>
                  <a:txBody>
                    <a:bodyPr/>
                    <a:lstStyle/>
                    <a:p>
                      <a:pPr algn="ctr" fontAlgn="ctr"/>
                      <a:r>
                        <a:rPr lang="en-SG" sz="1400" u="none" strike="noStrike" dirty="0" err="1">
                          <a:effectLst/>
                          <a:latin typeface="Gotham Book" pitchFamily="50" charset="0"/>
                          <a:cs typeface="Gotham Book" pitchFamily="50" charset="0"/>
                        </a:rPr>
                        <a:t>Neighborhood_StoneBr</a:t>
                      </a:r>
                      <a:endParaRPr lang="en-SG" sz="1400" b="0" i="0" u="none" strike="noStrike" dirty="0">
                        <a:solidFill>
                          <a:srgbClr val="000000"/>
                        </a:solidFill>
                        <a:effectLst/>
                        <a:latin typeface="Gotham Book" pitchFamily="50" charset="0"/>
                        <a:cs typeface="Gotham Book" pitchFamily="50" charset="0"/>
                      </a:endParaRPr>
                    </a:p>
                  </a:txBody>
                  <a:tcPr marL="8481" marR="8481" marT="8481" marB="0" anchor="ctr">
                    <a:lnL w="12700" cap="flat" cmpd="sng" algn="ctr">
                      <a:solidFill>
                        <a:srgbClr val="231F20"/>
                      </a:solidFill>
                      <a:prstDash val="solid"/>
                      <a:round/>
                      <a:headEnd type="none" w="med" len="med"/>
                      <a:tailEnd type="none" w="med" len="med"/>
                    </a:lnL>
                    <a:lnR w="12700" cap="flat" cmpd="sng" algn="ctr">
                      <a:solidFill>
                        <a:srgbClr val="231F20"/>
                      </a:solidFill>
                      <a:prstDash val="solid"/>
                      <a:round/>
                      <a:headEnd type="none" w="med" len="med"/>
                      <a:tailEnd type="none" w="med" len="med"/>
                    </a:lnR>
                    <a:lnT w="12700" cap="flat" cmpd="sng" algn="ctr">
                      <a:solidFill>
                        <a:srgbClr val="231F20"/>
                      </a:solidFill>
                      <a:prstDash val="solid"/>
                      <a:round/>
                      <a:headEnd type="none" w="med" len="med"/>
                      <a:tailEnd type="none" w="med" len="med"/>
                    </a:lnT>
                    <a:lnB w="12700" cap="flat" cmpd="sng" algn="ctr">
                      <a:solidFill>
                        <a:srgbClr val="231F20"/>
                      </a:solidFill>
                      <a:prstDash val="solid"/>
                      <a:round/>
                      <a:headEnd type="none" w="med" len="med"/>
                      <a:tailEnd type="none" w="med" len="med"/>
                    </a:lnB>
                    <a:solidFill>
                      <a:schemeClr val="bg1"/>
                    </a:solidFill>
                  </a:tcPr>
                </a:tc>
                <a:tc>
                  <a:txBody>
                    <a:bodyPr/>
                    <a:lstStyle/>
                    <a:p>
                      <a:pPr algn="ctr" fontAlgn="b"/>
                      <a:r>
                        <a:rPr lang="en-SG" sz="1400" u="none" strike="noStrike" dirty="0">
                          <a:effectLst/>
                          <a:latin typeface="Gotham Book" pitchFamily="50" charset="0"/>
                          <a:cs typeface="Gotham Book" pitchFamily="50" charset="0"/>
                        </a:rPr>
                        <a:t>57611.905242</a:t>
                      </a:r>
                      <a:endParaRPr lang="en-SG" sz="1400" b="0" i="0" u="none" strike="noStrike" dirty="0">
                        <a:solidFill>
                          <a:srgbClr val="000000"/>
                        </a:solidFill>
                        <a:effectLst/>
                        <a:latin typeface="Gotham Book" pitchFamily="50" charset="0"/>
                        <a:cs typeface="Gotham Book" pitchFamily="50" charset="0"/>
                      </a:endParaRPr>
                    </a:p>
                  </a:txBody>
                  <a:tcPr marL="8481" marR="8481" marT="8481" marB="0" anchor="ctr">
                    <a:lnL w="12700" cap="flat" cmpd="sng" algn="ctr">
                      <a:solidFill>
                        <a:srgbClr val="231F20"/>
                      </a:solidFill>
                      <a:prstDash val="solid"/>
                      <a:round/>
                      <a:headEnd type="none" w="med" len="med"/>
                      <a:tailEnd type="none" w="med" len="med"/>
                    </a:lnL>
                    <a:lnR w="12700" cap="flat" cmpd="sng" algn="ctr">
                      <a:solidFill>
                        <a:srgbClr val="231F20"/>
                      </a:solidFill>
                      <a:prstDash val="solid"/>
                      <a:round/>
                      <a:headEnd type="none" w="med" len="med"/>
                      <a:tailEnd type="none" w="med" len="med"/>
                    </a:lnR>
                    <a:lnT w="12700" cap="flat" cmpd="sng" algn="ctr">
                      <a:solidFill>
                        <a:srgbClr val="231F20"/>
                      </a:solidFill>
                      <a:prstDash val="solid"/>
                      <a:round/>
                      <a:headEnd type="none" w="med" len="med"/>
                      <a:tailEnd type="none" w="med" len="med"/>
                    </a:lnT>
                    <a:lnB w="12700" cap="flat" cmpd="sng" algn="ctr">
                      <a:solidFill>
                        <a:srgbClr val="231F20"/>
                      </a:solidFill>
                      <a:prstDash val="solid"/>
                      <a:round/>
                      <a:headEnd type="none" w="med" len="med"/>
                      <a:tailEnd type="none" w="med" len="med"/>
                    </a:lnB>
                    <a:solidFill>
                      <a:schemeClr val="bg1"/>
                    </a:solidFill>
                  </a:tcPr>
                </a:tc>
                <a:extLst>
                  <a:ext uri="{0D108BD9-81ED-4DB2-BD59-A6C34878D82A}">
                    <a16:rowId xmlns:a16="http://schemas.microsoft.com/office/drawing/2014/main" val="3720957728"/>
                  </a:ext>
                </a:extLst>
              </a:tr>
              <a:tr h="322262">
                <a:tc>
                  <a:txBody>
                    <a:bodyPr/>
                    <a:lstStyle/>
                    <a:p>
                      <a:pPr algn="ctr" fontAlgn="ctr"/>
                      <a:r>
                        <a:rPr lang="en-SG" sz="1400" u="none" strike="noStrike" dirty="0">
                          <a:effectLst/>
                          <a:latin typeface="Gotham Book" pitchFamily="50" charset="0"/>
                          <a:cs typeface="Gotham Book" pitchFamily="50" charset="0"/>
                        </a:rPr>
                        <a:t>Exterior 1st_CemntBd</a:t>
                      </a:r>
                      <a:endParaRPr lang="en-SG" sz="1400" b="0" i="0" u="none" strike="noStrike" dirty="0">
                        <a:solidFill>
                          <a:srgbClr val="000000"/>
                        </a:solidFill>
                        <a:effectLst/>
                        <a:latin typeface="Gotham Book" pitchFamily="50" charset="0"/>
                        <a:cs typeface="Gotham Book" pitchFamily="50" charset="0"/>
                      </a:endParaRPr>
                    </a:p>
                  </a:txBody>
                  <a:tcPr marL="8481" marR="8481" marT="8481" marB="0" anchor="ctr">
                    <a:lnL w="12700" cap="flat" cmpd="sng" algn="ctr">
                      <a:solidFill>
                        <a:srgbClr val="231F20"/>
                      </a:solidFill>
                      <a:prstDash val="solid"/>
                      <a:round/>
                      <a:headEnd type="none" w="med" len="med"/>
                      <a:tailEnd type="none" w="med" len="med"/>
                    </a:lnL>
                    <a:lnR w="12700" cap="flat" cmpd="sng" algn="ctr">
                      <a:solidFill>
                        <a:srgbClr val="231F20"/>
                      </a:solidFill>
                      <a:prstDash val="solid"/>
                      <a:round/>
                      <a:headEnd type="none" w="med" len="med"/>
                      <a:tailEnd type="none" w="med" len="med"/>
                    </a:lnR>
                    <a:lnT w="12700" cap="flat" cmpd="sng" algn="ctr">
                      <a:solidFill>
                        <a:srgbClr val="231F20"/>
                      </a:solidFill>
                      <a:prstDash val="solid"/>
                      <a:round/>
                      <a:headEnd type="none" w="med" len="med"/>
                      <a:tailEnd type="none" w="med" len="med"/>
                    </a:lnT>
                    <a:lnB w="12700" cap="flat" cmpd="sng" algn="ctr">
                      <a:solidFill>
                        <a:srgbClr val="231F20"/>
                      </a:solidFill>
                      <a:prstDash val="solid"/>
                      <a:round/>
                      <a:headEnd type="none" w="med" len="med"/>
                      <a:tailEnd type="none" w="med" len="med"/>
                    </a:lnB>
                    <a:solidFill>
                      <a:schemeClr val="bg1"/>
                    </a:solidFill>
                  </a:tcPr>
                </a:tc>
                <a:tc>
                  <a:txBody>
                    <a:bodyPr/>
                    <a:lstStyle/>
                    <a:p>
                      <a:pPr algn="ctr" fontAlgn="b"/>
                      <a:r>
                        <a:rPr lang="en-SG" sz="1400" u="none" strike="noStrike" dirty="0">
                          <a:effectLst/>
                          <a:latin typeface="Gotham Book" pitchFamily="50" charset="0"/>
                          <a:cs typeface="Gotham Book" pitchFamily="50" charset="0"/>
                        </a:rPr>
                        <a:t>54873.019475</a:t>
                      </a:r>
                      <a:endParaRPr lang="en-SG" sz="1400" b="0" i="0" u="none" strike="noStrike" dirty="0">
                        <a:solidFill>
                          <a:srgbClr val="000000"/>
                        </a:solidFill>
                        <a:effectLst/>
                        <a:latin typeface="Gotham Book" pitchFamily="50" charset="0"/>
                        <a:cs typeface="Gotham Book" pitchFamily="50" charset="0"/>
                      </a:endParaRPr>
                    </a:p>
                  </a:txBody>
                  <a:tcPr marL="8481" marR="8481" marT="8481" marB="0" anchor="ctr">
                    <a:lnL w="12700" cap="flat" cmpd="sng" algn="ctr">
                      <a:solidFill>
                        <a:srgbClr val="231F20"/>
                      </a:solidFill>
                      <a:prstDash val="solid"/>
                      <a:round/>
                      <a:headEnd type="none" w="med" len="med"/>
                      <a:tailEnd type="none" w="med" len="med"/>
                    </a:lnL>
                    <a:lnR w="12700" cap="flat" cmpd="sng" algn="ctr">
                      <a:solidFill>
                        <a:srgbClr val="231F20"/>
                      </a:solidFill>
                      <a:prstDash val="solid"/>
                      <a:round/>
                      <a:headEnd type="none" w="med" len="med"/>
                      <a:tailEnd type="none" w="med" len="med"/>
                    </a:lnR>
                    <a:lnT w="12700" cap="flat" cmpd="sng" algn="ctr">
                      <a:solidFill>
                        <a:srgbClr val="231F20"/>
                      </a:solidFill>
                      <a:prstDash val="solid"/>
                      <a:round/>
                      <a:headEnd type="none" w="med" len="med"/>
                      <a:tailEnd type="none" w="med" len="med"/>
                    </a:lnT>
                    <a:lnB w="12700" cap="flat" cmpd="sng" algn="ctr">
                      <a:solidFill>
                        <a:srgbClr val="231F20"/>
                      </a:solidFill>
                      <a:prstDash val="solid"/>
                      <a:round/>
                      <a:headEnd type="none" w="med" len="med"/>
                      <a:tailEnd type="none" w="med" len="med"/>
                    </a:lnB>
                    <a:solidFill>
                      <a:schemeClr val="bg1"/>
                    </a:solidFill>
                  </a:tcPr>
                </a:tc>
                <a:extLst>
                  <a:ext uri="{0D108BD9-81ED-4DB2-BD59-A6C34878D82A}">
                    <a16:rowId xmlns:a16="http://schemas.microsoft.com/office/drawing/2014/main" val="3937638659"/>
                  </a:ext>
                </a:extLst>
              </a:tr>
              <a:tr h="322262">
                <a:tc>
                  <a:txBody>
                    <a:bodyPr/>
                    <a:lstStyle/>
                    <a:p>
                      <a:pPr algn="ctr" fontAlgn="ctr"/>
                      <a:r>
                        <a:rPr lang="en-SG" sz="1400" u="none" strike="noStrike" dirty="0" err="1">
                          <a:effectLst/>
                          <a:latin typeface="Gotham Book" pitchFamily="50" charset="0"/>
                          <a:cs typeface="Gotham Book" pitchFamily="50" charset="0"/>
                        </a:rPr>
                        <a:t>Neighborhood_NridgHt</a:t>
                      </a:r>
                      <a:endParaRPr lang="en-SG" sz="1400" b="0" i="0" u="none" strike="noStrike" dirty="0">
                        <a:solidFill>
                          <a:srgbClr val="000000"/>
                        </a:solidFill>
                        <a:effectLst/>
                        <a:latin typeface="Gotham Book" pitchFamily="50" charset="0"/>
                        <a:cs typeface="Gotham Book" pitchFamily="50" charset="0"/>
                      </a:endParaRPr>
                    </a:p>
                  </a:txBody>
                  <a:tcPr marL="8481" marR="8481" marT="8481" marB="0" anchor="ctr">
                    <a:lnL w="12700" cap="flat" cmpd="sng" algn="ctr">
                      <a:solidFill>
                        <a:srgbClr val="231F20"/>
                      </a:solidFill>
                      <a:prstDash val="solid"/>
                      <a:round/>
                      <a:headEnd type="none" w="med" len="med"/>
                      <a:tailEnd type="none" w="med" len="med"/>
                    </a:lnL>
                    <a:lnR w="12700" cap="flat" cmpd="sng" algn="ctr">
                      <a:solidFill>
                        <a:srgbClr val="231F20"/>
                      </a:solidFill>
                      <a:prstDash val="solid"/>
                      <a:round/>
                      <a:headEnd type="none" w="med" len="med"/>
                      <a:tailEnd type="none" w="med" len="med"/>
                    </a:lnR>
                    <a:lnT w="12700" cap="flat" cmpd="sng" algn="ctr">
                      <a:solidFill>
                        <a:srgbClr val="231F20"/>
                      </a:solidFill>
                      <a:prstDash val="solid"/>
                      <a:round/>
                      <a:headEnd type="none" w="med" len="med"/>
                      <a:tailEnd type="none" w="med" len="med"/>
                    </a:lnT>
                    <a:lnB w="12700" cap="flat" cmpd="sng" algn="ctr">
                      <a:solidFill>
                        <a:srgbClr val="231F20"/>
                      </a:solidFill>
                      <a:prstDash val="solid"/>
                      <a:round/>
                      <a:headEnd type="none" w="med" len="med"/>
                      <a:tailEnd type="none" w="med" len="med"/>
                    </a:lnB>
                    <a:solidFill>
                      <a:schemeClr val="bg1"/>
                    </a:solidFill>
                  </a:tcPr>
                </a:tc>
                <a:tc>
                  <a:txBody>
                    <a:bodyPr/>
                    <a:lstStyle/>
                    <a:p>
                      <a:pPr algn="ctr" fontAlgn="b"/>
                      <a:r>
                        <a:rPr lang="en-SG" sz="1400" u="none" strike="noStrike" dirty="0">
                          <a:effectLst/>
                          <a:latin typeface="Gotham Book" pitchFamily="50" charset="0"/>
                          <a:cs typeface="Gotham Book" pitchFamily="50" charset="0"/>
                        </a:rPr>
                        <a:t>32298.972379</a:t>
                      </a:r>
                      <a:endParaRPr lang="en-SG" sz="1400" b="0" i="0" u="none" strike="noStrike" dirty="0">
                        <a:solidFill>
                          <a:srgbClr val="000000"/>
                        </a:solidFill>
                        <a:effectLst/>
                        <a:latin typeface="Gotham Book" pitchFamily="50" charset="0"/>
                        <a:cs typeface="Gotham Book" pitchFamily="50" charset="0"/>
                      </a:endParaRPr>
                    </a:p>
                  </a:txBody>
                  <a:tcPr marL="8481" marR="8481" marT="8481" marB="0" anchor="ctr">
                    <a:lnL w="12700" cap="flat" cmpd="sng" algn="ctr">
                      <a:solidFill>
                        <a:srgbClr val="231F20"/>
                      </a:solidFill>
                      <a:prstDash val="solid"/>
                      <a:round/>
                      <a:headEnd type="none" w="med" len="med"/>
                      <a:tailEnd type="none" w="med" len="med"/>
                    </a:lnL>
                    <a:lnR w="12700" cap="flat" cmpd="sng" algn="ctr">
                      <a:solidFill>
                        <a:srgbClr val="231F20"/>
                      </a:solidFill>
                      <a:prstDash val="solid"/>
                      <a:round/>
                      <a:headEnd type="none" w="med" len="med"/>
                      <a:tailEnd type="none" w="med" len="med"/>
                    </a:lnR>
                    <a:lnT w="12700" cap="flat" cmpd="sng" algn="ctr">
                      <a:solidFill>
                        <a:srgbClr val="231F20"/>
                      </a:solidFill>
                      <a:prstDash val="solid"/>
                      <a:round/>
                      <a:headEnd type="none" w="med" len="med"/>
                      <a:tailEnd type="none" w="med" len="med"/>
                    </a:lnT>
                    <a:lnB w="12700" cap="flat" cmpd="sng" algn="ctr">
                      <a:solidFill>
                        <a:srgbClr val="231F20"/>
                      </a:solidFill>
                      <a:prstDash val="solid"/>
                      <a:round/>
                      <a:headEnd type="none" w="med" len="med"/>
                      <a:tailEnd type="none" w="med" len="med"/>
                    </a:lnB>
                    <a:solidFill>
                      <a:schemeClr val="bg1"/>
                    </a:solidFill>
                  </a:tcPr>
                </a:tc>
                <a:extLst>
                  <a:ext uri="{0D108BD9-81ED-4DB2-BD59-A6C34878D82A}">
                    <a16:rowId xmlns:a16="http://schemas.microsoft.com/office/drawing/2014/main" val="1277880892"/>
                  </a:ext>
                </a:extLst>
              </a:tr>
              <a:tr h="322262">
                <a:tc>
                  <a:txBody>
                    <a:bodyPr/>
                    <a:lstStyle/>
                    <a:p>
                      <a:pPr algn="ctr" fontAlgn="ctr"/>
                      <a:r>
                        <a:rPr lang="en-SG" sz="1400" u="none" strike="noStrike">
                          <a:effectLst/>
                          <a:latin typeface="Gotham Book" pitchFamily="50" charset="0"/>
                          <a:cs typeface="Gotham Book" pitchFamily="50" charset="0"/>
                        </a:rPr>
                        <a:t>Neighborhood_NoRidge</a:t>
                      </a:r>
                      <a:endParaRPr lang="en-SG" sz="1400" b="0" i="0" u="none" strike="noStrike">
                        <a:solidFill>
                          <a:srgbClr val="000000"/>
                        </a:solidFill>
                        <a:effectLst/>
                        <a:latin typeface="Gotham Book" pitchFamily="50" charset="0"/>
                        <a:cs typeface="Gotham Book" pitchFamily="50" charset="0"/>
                      </a:endParaRPr>
                    </a:p>
                  </a:txBody>
                  <a:tcPr marL="8481" marR="8481" marT="8481" marB="0" anchor="ctr">
                    <a:lnL w="12700" cap="flat" cmpd="sng" algn="ctr">
                      <a:solidFill>
                        <a:srgbClr val="231F20"/>
                      </a:solidFill>
                      <a:prstDash val="solid"/>
                      <a:round/>
                      <a:headEnd type="none" w="med" len="med"/>
                      <a:tailEnd type="none" w="med" len="med"/>
                    </a:lnL>
                    <a:lnR w="12700" cap="flat" cmpd="sng" algn="ctr">
                      <a:solidFill>
                        <a:srgbClr val="231F20"/>
                      </a:solidFill>
                      <a:prstDash val="solid"/>
                      <a:round/>
                      <a:headEnd type="none" w="med" len="med"/>
                      <a:tailEnd type="none" w="med" len="med"/>
                    </a:lnR>
                    <a:lnT w="12700" cap="flat" cmpd="sng" algn="ctr">
                      <a:solidFill>
                        <a:srgbClr val="231F20"/>
                      </a:solidFill>
                      <a:prstDash val="solid"/>
                      <a:round/>
                      <a:headEnd type="none" w="med" len="med"/>
                      <a:tailEnd type="none" w="med" len="med"/>
                    </a:lnT>
                    <a:lnB w="12700" cap="flat" cmpd="sng" algn="ctr">
                      <a:solidFill>
                        <a:srgbClr val="231F20"/>
                      </a:solidFill>
                      <a:prstDash val="solid"/>
                      <a:round/>
                      <a:headEnd type="none" w="med" len="med"/>
                      <a:tailEnd type="none" w="med" len="med"/>
                    </a:lnB>
                    <a:solidFill>
                      <a:schemeClr val="bg1"/>
                    </a:solidFill>
                  </a:tcPr>
                </a:tc>
                <a:tc>
                  <a:txBody>
                    <a:bodyPr/>
                    <a:lstStyle/>
                    <a:p>
                      <a:pPr algn="ctr" fontAlgn="b"/>
                      <a:r>
                        <a:rPr lang="en-SG" sz="1400" u="none" strike="noStrike" dirty="0">
                          <a:effectLst/>
                          <a:latin typeface="Gotham Book" pitchFamily="50" charset="0"/>
                          <a:cs typeface="Gotham Book" pitchFamily="50" charset="0"/>
                        </a:rPr>
                        <a:t>25516.544566</a:t>
                      </a:r>
                      <a:endParaRPr lang="en-SG" sz="1400" b="0" i="0" u="none" strike="noStrike" dirty="0">
                        <a:solidFill>
                          <a:srgbClr val="000000"/>
                        </a:solidFill>
                        <a:effectLst/>
                        <a:latin typeface="Gotham Book" pitchFamily="50" charset="0"/>
                        <a:cs typeface="Gotham Book" pitchFamily="50" charset="0"/>
                      </a:endParaRPr>
                    </a:p>
                  </a:txBody>
                  <a:tcPr marL="8481" marR="8481" marT="8481" marB="0" anchor="ctr">
                    <a:lnL w="12700" cap="flat" cmpd="sng" algn="ctr">
                      <a:solidFill>
                        <a:srgbClr val="231F20"/>
                      </a:solidFill>
                      <a:prstDash val="solid"/>
                      <a:round/>
                      <a:headEnd type="none" w="med" len="med"/>
                      <a:tailEnd type="none" w="med" len="med"/>
                    </a:lnL>
                    <a:lnR w="12700" cap="flat" cmpd="sng" algn="ctr">
                      <a:solidFill>
                        <a:srgbClr val="231F20"/>
                      </a:solidFill>
                      <a:prstDash val="solid"/>
                      <a:round/>
                      <a:headEnd type="none" w="med" len="med"/>
                      <a:tailEnd type="none" w="med" len="med"/>
                    </a:lnR>
                    <a:lnT w="12700" cap="flat" cmpd="sng" algn="ctr">
                      <a:solidFill>
                        <a:srgbClr val="231F20"/>
                      </a:solidFill>
                      <a:prstDash val="solid"/>
                      <a:round/>
                      <a:headEnd type="none" w="med" len="med"/>
                      <a:tailEnd type="none" w="med" len="med"/>
                    </a:lnT>
                    <a:lnB w="12700" cap="flat" cmpd="sng" algn="ctr">
                      <a:solidFill>
                        <a:srgbClr val="231F20"/>
                      </a:solidFill>
                      <a:prstDash val="solid"/>
                      <a:round/>
                      <a:headEnd type="none" w="med" len="med"/>
                      <a:tailEnd type="none" w="med" len="med"/>
                    </a:lnB>
                    <a:solidFill>
                      <a:schemeClr val="bg1"/>
                    </a:solidFill>
                  </a:tcPr>
                </a:tc>
                <a:extLst>
                  <a:ext uri="{0D108BD9-81ED-4DB2-BD59-A6C34878D82A}">
                    <a16:rowId xmlns:a16="http://schemas.microsoft.com/office/drawing/2014/main" val="249373474"/>
                  </a:ext>
                </a:extLst>
              </a:tr>
            </a:tbl>
          </a:graphicData>
        </a:graphic>
      </p:graphicFrame>
      <p:graphicFrame>
        <p:nvGraphicFramePr>
          <p:cNvPr id="3" name="Table 2">
            <a:extLst>
              <a:ext uri="{FF2B5EF4-FFF2-40B4-BE49-F238E27FC236}">
                <a16:creationId xmlns:a16="http://schemas.microsoft.com/office/drawing/2014/main" id="{EA1CC3A0-396C-4F36-ABA0-5B3D8BF890FB}"/>
              </a:ext>
            </a:extLst>
          </p:cNvPr>
          <p:cNvGraphicFramePr>
            <a:graphicFrameLocks noGrp="1"/>
          </p:cNvGraphicFramePr>
          <p:nvPr>
            <p:extLst>
              <p:ext uri="{D42A27DB-BD31-4B8C-83A1-F6EECF244321}">
                <p14:modId xmlns:p14="http://schemas.microsoft.com/office/powerpoint/2010/main" val="272782319"/>
              </p:ext>
            </p:extLst>
          </p:nvPr>
        </p:nvGraphicFramePr>
        <p:xfrm>
          <a:off x="6229349" y="2409824"/>
          <a:ext cx="4658665" cy="1933572"/>
        </p:xfrm>
        <a:graphic>
          <a:graphicData uri="http://schemas.openxmlformats.org/drawingml/2006/table">
            <a:tbl>
              <a:tblPr>
                <a:tableStyleId>{5C22544A-7EE6-4342-B048-85BDC9FD1C3A}</a:tableStyleId>
              </a:tblPr>
              <a:tblGrid>
                <a:gridCol w="2917319">
                  <a:extLst>
                    <a:ext uri="{9D8B030D-6E8A-4147-A177-3AD203B41FA5}">
                      <a16:colId xmlns:a16="http://schemas.microsoft.com/office/drawing/2014/main" val="928438583"/>
                    </a:ext>
                  </a:extLst>
                </a:gridCol>
                <a:gridCol w="1741346">
                  <a:extLst>
                    <a:ext uri="{9D8B030D-6E8A-4147-A177-3AD203B41FA5}">
                      <a16:colId xmlns:a16="http://schemas.microsoft.com/office/drawing/2014/main" val="289643823"/>
                    </a:ext>
                  </a:extLst>
                </a:gridCol>
              </a:tblGrid>
              <a:tr h="322262">
                <a:tc>
                  <a:txBody>
                    <a:bodyPr/>
                    <a:lstStyle/>
                    <a:p>
                      <a:pPr algn="ctr" fontAlgn="b"/>
                      <a:r>
                        <a:rPr lang="en-SG" sz="1600" u="none" strike="noStrike" dirty="0">
                          <a:solidFill>
                            <a:srgbClr val="54B948"/>
                          </a:solidFill>
                          <a:effectLst/>
                          <a:latin typeface="Gotham Bold" panose="02000803030000020004" pitchFamily="2" charset="0"/>
                          <a:cs typeface="Gotham Book" pitchFamily="50" charset="0"/>
                        </a:rPr>
                        <a:t>Features</a:t>
                      </a:r>
                      <a:endParaRPr lang="en-SG" sz="1600" b="0" i="0" u="none" strike="noStrike" dirty="0">
                        <a:solidFill>
                          <a:srgbClr val="54B948"/>
                        </a:solidFill>
                        <a:effectLst/>
                        <a:latin typeface="Gotham Bold" panose="02000803030000020004" pitchFamily="2" charset="0"/>
                        <a:cs typeface="Gotham Book" pitchFamily="50" charset="0"/>
                      </a:endParaRPr>
                    </a:p>
                  </a:txBody>
                  <a:tcPr marL="8481" marR="8481" marT="8481" marB="0" anchor="ctr">
                    <a:lnL w="12700" cap="flat" cmpd="sng" algn="ctr">
                      <a:solidFill>
                        <a:srgbClr val="231F20"/>
                      </a:solidFill>
                      <a:prstDash val="solid"/>
                      <a:round/>
                      <a:headEnd type="none" w="med" len="med"/>
                      <a:tailEnd type="none" w="med" len="med"/>
                    </a:lnL>
                    <a:lnR w="12700" cap="flat" cmpd="sng" algn="ctr">
                      <a:solidFill>
                        <a:srgbClr val="231F20"/>
                      </a:solidFill>
                      <a:prstDash val="solid"/>
                      <a:round/>
                      <a:headEnd type="none" w="med" len="med"/>
                      <a:tailEnd type="none" w="med" len="med"/>
                    </a:lnR>
                    <a:lnT w="12700" cap="flat" cmpd="sng" algn="ctr">
                      <a:solidFill>
                        <a:srgbClr val="231F20"/>
                      </a:solidFill>
                      <a:prstDash val="solid"/>
                      <a:round/>
                      <a:headEnd type="none" w="med" len="med"/>
                      <a:tailEnd type="none" w="med" len="med"/>
                    </a:lnT>
                    <a:lnB w="12700" cap="flat" cmpd="sng" algn="ctr">
                      <a:solidFill>
                        <a:srgbClr val="231F20"/>
                      </a:solidFill>
                      <a:prstDash val="solid"/>
                      <a:round/>
                      <a:headEnd type="none" w="med" len="med"/>
                      <a:tailEnd type="none" w="med" len="med"/>
                    </a:lnB>
                    <a:lnTlToBr w="12700" cmpd="sng">
                      <a:noFill/>
                      <a:prstDash val="solid"/>
                    </a:lnTlToBr>
                    <a:lnBlToTr w="12700" cmpd="sng">
                      <a:noFill/>
                      <a:prstDash val="solid"/>
                    </a:lnBlToTr>
                    <a:solidFill>
                      <a:srgbClr val="231F20"/>
                    </a:solidFill>
                  </a:tcPr>
                </a:tc>
                <a:tc>
                  <a:txBody>
                    <a:bodyPr/>
                    <a:lstStyle/>
                    <a:p>
                      <a:pPr algn="ctr" fontAlgn="b"/>
                      <a:r>
                        <a:rPr lang="en-SG" sz="1600" u="none" strike="noStrike" dirty="0">
                          <a:solidFill>
                            <a:srgbClr val="54B948"/>
                          </a:solidFill>
                          <a:effectLst/>
                          <a:latin typeface="Gotham Bold" panose="02000803030000020004" pitchFamily="2" charset="0"/>
                          <a:cs typeface="Gotham Book" pitchFamily="50" charset="0"/>
                        </a:rPr>
                        <a:t>Coefficient</a:t>
                      </a:r>
                      <a:endParaRPr lang="en-SG" sz="1600" b="0" i="0" u="none" strike="noStrike" dirty="0">
                        <a:solidFill>
                          <a:srgbClr val="54B948"/>
                        </a:solidFill>
                        <a:effectLst/>
                        <a:latin typeface="Gotham Bold" panose="02000803030000020004" pitchFamily="2" charset="0"/>
                        <a:cs typeface="Gotham Book" pitchFamily="50" charset="0"/>
                      </a:endParaRPr>
                    </a:p>
                  </a:txBody>
                  <a:tcPr marL="8481" marR="8481" marT="8481" marB="0" anchor="ctr">
                    <a:lnL w="12700" cap="flat" cmpd="sng" algn="ctr">
                      <a:solidFill>
                        <a:srgbClr val="231F20"/>
                      </a:solidFill>
                      <a:prstDash val="solid"/>
                      <a:round/>
                      <a:headEnd type="none" w="med" len="med"/>
                      <a:tailEnd type="none" w="med" len="med"/>
                    </a:lnL>
                    <a:lnR w="12700" cap="flat" cmpd="sng" algn="ctr">
                      <a:solidFill>
                        <a:srgbClr val="231F20"/>
                      </a:solidFill>
                      <a:prstDash val="solid"/>
                      <a:round/>
                      <a:headEnd type="none" w="med" len="med"/>
                      <a:tailEnd type="none" w="med" len="med"/>
                    </a:lnR>
                    <a:lnT w="12700" cap="flat" cmpd="sng" algn="ctr">
                      <a:solidFill>
                        <a:srgbClr val="231F20"/>
                      </a:solidFill>
                      <a:prstDash val="solid"/>
                      <a:round/>
                      <a:headEnd type="none" w="med" len="med"/>
                      <a:tailEnd type="none" w="med" len="med"/>
                    </a:lnT>
                    <a:lnB w="12700" cap="flat" cmpd="sng" algn="ctr">
                      <a:solidFill>
                        <a:srgbClr val="231F20"/>
                      </a:solidFill>
                      <a:prstDash val="solid"/>
                      <a:round/>
                      <a:headEnd type="none" w="med" len="med"/>
                      <a:tailEnd type="none" w="med" len="med"/>
                    </a:lnB>
                    <a:lnTlToBr w="12700" cmpd="sng">
                      <a:noFill/>
                      <a:prstDash val="solid"/>
                    </a:lnTlToBr>
                    <a:lnBlToTr w="12700" cmpd="sng">
                      <a:noFill/>
                      <a:prstDash val="solid"/>
                    </a:lnBlToTr>
                    <a:solidFill>
                      <a:srgbClr val="231F20"/>
                    </a:solidFill>
                  </a:tcPr>
                </a:tc>
                <a:extLst>
                  <a:ext uri="{0D108BD9-81ED-4DB2-BD59-A6C34878D82A}">
                    <a16:rowId xmlns:a16="http://schemas.microsoft.com/office/drawing/2014/main" val="893742516"/>
                  </a:ext>
                </a:extLst>
              </a:tr>
              <a:tr h="322262">
                <a:tc>
                  <a:txBody>
                    <a:bodyPr/>
                    <a:lstStyle/>
                    <a:p>
                      <a:pPr algn="ctr" fontAlgn="ctr"/>
                      <a:r>
                        <a:rPr lang="en-SG" sz="1400" u="none" strike="noStrike" dirty="0">
                          <a:effectLst/>
                          <a:latin typeface="Gotham Book" pitchFamily="50" charset="0"/>
                          <a:cs typeface="Gotham Book" pitchFamily="50" charset="0"/>
                        </a:rPr>
                        <a:t>MS SubClass_90      </a:t>
                      </a:r>
                      <a:endParaRPr lang="en-SG" sz="1400" b="0" i="0" u="none" strike="noStrike" dirty="0">
                        <a:solidFill>
                          <a:srgbClr val="000000"/>
                        </a:solidFill>
                        <a:effectLst/>
                        <a:latin typeface="Gotham Book" pitchFamily="50" charset="0"/>
                        <a:cs typeface="Gotham Book" pitchFamily="50" charset="0"/>
                      </a:endParaRPr>
                    </a:p>
                  </a:txBody>
                  <a:tcPr marL="8481" marR="8481" marT="8481" marB="0" anchor="ctr">
                    <a:lnL w="12700" cap="flat" cmpd="sng" algn="ctr">
                      <a:solidFill>
                        <a:srgbClr val="231F20"/>
                      </a:solidFill>
                      <a:prstDash val="solid"/>
                      <a:round/>
                      <a:headEnd type="none" w="med" len="med"/>
                      <a:tailEnd type="none" w="med" len="med"/>
                    </a:lnL>
                    <a:lnR w="12700" cap="flat" cmpd="sng" algn="ctr">
                      <a:solidFill>
                        <a:srgbClr val="231F20"/>
                      </a:solidFill>
                      <a:prstDash val="solid"/>
                      <a:round/>
                      <a:headEnd type="none" w="med" len="med"/>
                      <a:tailEnd type="none" w="med" len="med"/>
                    </a:lnR>
                    <a:lnT w="12700" cap="flat" cmpd="sng" algn="ctr">
                      <a:solidFill>
                        <a:srgbClr val="231F20"/>
                      </a:solidFill>
                      <a:prstDash val="solid"/>
                      <a:round/>
                      <a:headEnd type="none" w="med" len="med"/>
                      <a:tailEnd type="none" w="med" len="med"/>
                    </a:lnT>
                    <a:lnB w="12700" cap="flat" cmpd="sng" algn="ctr">
                      <a:solidFill>
                        <a:srgbClr val="231F2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SG" sz="1400" u="none" strike="noStrike" dirty="0">
                          <a:effectLst/>
                          <a:latin typeface="Gotham Book" pitchFamily="50" charset="0"/>
                          <a:cs typeface="Gotham Book" pitchFamily="50" charset="0"/>
                        </a:rPr>
                        <a:t>-21019.93873</a:t>
                      </a:r>
                      <a:endParaRPr lang="en-SG" sz="1400" b="0" i="0" u="none" strike="noStrike" dirty="0">
                        <a:solidFill>
                          <a:srgbClr val="000000"/>
                        </a:solidFill>
                        <a:effectLst/>
                        <a:latin typeface="Gotham Book" pitchFamily="50" charset="0"/>
                        <a:cs typeface="Gotham Book" pitchFamily="50" charset="0"/>
                      </a:endParaRPr>
                    </a:p>
                  </a:txBody>
                  <a:tcPr marL="8481" marR="8481" marT="8481" marB="0" anchor="ctr">
                    <a:lnL w="12700" cap="flat" cmpd="sng" algn="ctr">
                      <a:solidFill>
                        <a:srgbClr val="231F20"/>
                      </a:solidFill>
                      <a:prstDash val="solid"/>
                      <a:round/>
                      <a:headEnd type="none" w="med" len="med"/>
                      <a:tailEnd type="none" w="med" len="med"/>
                    </a:lnL>
                    <a:lnR w="12700" cap="flat" cmpd="sng" algn="ctr">
                      <a:solidFill>
                        <a:srgbClr val="231F20"/>
                      </a:solidFill>
                      <a:prstDash val="solid"/>
                      <a:round/>
                      <a:headEnd type="none" w="med" len="med"/>
                      <a:tailEnd type="none" w="med" len="med"/>
                    </a:lnR>
                    <a:lnT w="12700" cap="flat" cmpd="sng" algn="ctr">
                      <a:solidFill>
                        <a:srgbClr val="231F20"/>
                      </a:solidFill>
                      <a:prstDash val="solid"/>
                      <a:round/>
                      <a:headEnd type="none" w="med" len="med"/>
                      <a:tailEnd type="none" w="med" len="med"/>
                    </a:lnT>
                    <a:lnB w="12700" cap="flat" cmpd="sng" algn="ctr">
                      <a:solidFill>
                        <a:srgbClr val="231F2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32968188"/>
                  </a:ext>
                </a:extLst>
              </a:tr>
              <a:tr h="322262">
                <a:tc>
                  <a:txBody>
                    <a:bodyPr/>
                    <a:lstStyle/>
                    <a:p>
                      <a:pPr algn="ctr" fontAlgn="ctr"/>
                      <a:r>
                        <a:rPr lang="en-SG" sz="1400" u="none" strike="noStrike" dirty="0">
                          <a:effectLst/>
                          <a:latin typeface="Gotham Book" pitchFamily="50" charset="0"/>
                          <a:cs typeface="Gotham Book" pitchFamily="50" charset="0"/>
                        </a:rPr>
                        <a:t>Exterior 2nd_AsbShng</a:t>
                      </a:r>
                      <a:endParaRPr lang="en-SG" sz="1400" b="0" i="0" u="none" strike="noStrike" dirty="0">
                        <a:solidFill>
                          <a:srgbClr val="000000"/>
                        </a:solidFill>
                        <a:effectLst/>
                        <a:latin typeface="Gotham Book" pitchFamily="50" charset="0"/>
                        <a:cs typeface="Gotham Book" pitchFamily="50" charset="0"/>
                      </a:endParaRPr>
                    </a:p>
                  </a:txBody>
                  <a:tcPr marL="8481" marR="8481" marT="8481" marB="0" anchor="ctr">
                    <a:lnL w="12700" cap="flat" cmpd="sng" algn="ctr">
                      <a:solidFill>
                        <a:srgbClr val="231F20"/>
                      </a:solidFill>
                      <a:prstDash val="solid"/>
                      <a:round/>
                      <a:headEnd type="none" w="med" len="med"/>
                      <a:tailEnd type="none" w="med" len="med"/>
                    </a:lnL>
                    <a:lnR w="12700" cap="flat" cmpd="sng" algn="ctr">
                      <a:solidFill>
                        <a:srgbClr val="231F20"/>
                      </a:solidFill>
                      <a:prstDash val="solid"/>
                      <a:round/>
                      <a:headEnd type="none" w="med" len="med"/>
                      <a:tailEnd type="none" w="med" len="med"/>
                    </a:lnR>
                    <a:lnT w="12700" cap="flat" cmpd="sng" algn="ctr">
                      <a:solidFill>
                        <a:srgbClr val="231F20"/>
                      </a:solidFill>
                      <a:prstDash val="solid"/>
                      <a:round/>
                      <a:headEnd type="none" w="med" len="med"/>
                      <a:tailEnd type="none" w="med" len="med"/>
                    </a:lnT>
                    <a:lnB w="12700" cap="flat" cmpd="sng" algn="ctr">
                      <a:solidFill>
                        <a:srgbClr val="231F2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SG" sz="1400" u="none" strike="noStrike" dirty="0">
                          <a:effectLst/>
                          <a:latin typeface="Gotham Book" pitchFamily="50" charset="0"/>
                          <a:cs typeface="Gotham Book" pitchFamily="50" charset="0"/>
                        </a:rPr>
                        <a:t>-23354.882</a:t>
                      </a:r>
                      <a:endParaRPr lang="en-SG" sz="1400" b="0" i="0" u="none" strike="noStrike" dirty="0">
                        <a:solidFill>
                          <a:srgbClr val="000000"/>
                        </a:solidFill>
                        <a:effectLst/>
                        <a:latin typeface="Gotham Book" pitchFamily="50" charset="0"/>
                        <a:cs typeface="Gotham Book" pitchFamily="50" charset="0"/>
                      </a:endParaRPr>
                    </a:p>
                  </a:txBody>
                  <a:tcPr marL="8481" marR="8481" marT="8481" marB="0" anchor="ctr">
                    <a:lnL w="12700" cap="flat" cmpd="sng" algn="ctr">
                      <a:solidFill>
                        <a:srgbClr val="231F20"/>
                      </a:solidFill>
                      <a:prstDash val="solid"/>
                      <a:round/>
                      <a:headEnd type="none" w="med" len="med"/>
                      <a:tailEnd type="none" w="med" len="med"/>
                    </a:lnL>
                    <a:lnR w="12700" cap="flat" cmpd="sng" algn="ctr">
                      <a:solidFill>
                        <a:srgbClr val="231F20"/>
                      </a:solidFill>
                      <a:prstDash val="solid"/>
                      <a:round/>
                      <a:headEnd type="none" w="med" len="med"/>
                      <a:tailEnd type="none" w="med" len="med"/>
                    </a:lnR>
                    <a:lnT w="12700" cap="flat" cmpd="sng" algn="ctr">
                      <a:solidFill>
                        <a:srgbClr val="231F20"/>
                      </a:solidFill>
                      <a:prstDash val="solid"/>
                      <a:round/>
                      <a:headEnd type="none" w="med" len="med"/>
                      <a:tailEnd type="none" w="med" len="med"/>
                    </a:lnT>
                    <a:lnB w="12700" cap="flat" cmpd="sng" algn="ctr">
                      <a:solidFill>
                        <a:srgbClr val="231F2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77651426"/>
                  </a:ext>
                </a:extLst>
              </a:tr>
              <a:tr h="322262">
                <a:tc>
                  <a:txBody>
                    <a:bodyPr/>
                    <a:lstStyle/>
                    <a:p>
                      <a:pPr algn="ctr" fontAlgn="ctr"/>
                      <a:r>
                        <a:rPr lang="en-SG" sz="1400" u="none" strike="noStrike" dirty="0">
                          <a:effectLst/>
                          <a:latin typeface="Gotham Book" pitchFamily="50" charset="0"/>
                          <a:cs typeface="Gotham Book" pitchFamily="50" charset="0"/>
                        </a:rPr>
                        <a:t>MS SubClass_160     </a:t>
                      </a:r>
                      <a:endParaRPr lang="en-SG" sz="1400" b="0" i="0" u="none" strike="noStrike" dirty="0">
                        <a:solidFill>
                          <a:srgbClr val="000000"/>
                        </a:solidFill>
                        <a:effectLst/>
                        <a:latin typeface="Gotham Book" pitchFamily="50" charset="0"/>
                        <a:cs typeface="Gotham Book" pitchFamily="50" charset="0"/>
                      </a:endParaRPr>
                    </a:p>
                  </a:txBody>
                  <a:tcPr marL="8481" marR="8481" marT="8481" marB="0" anchor="ctr">
                    <a:lnL w="12700" cap="flat" cmpd="sng" algn="ctr">
                      <a:solidFill>
                        <a:srgbClr val="231F20"/>
                      </a:solidFill>
                      <a:prstDash val="solid"/>
                      <a:round/>
                      <a:headEnd type="none" w="med" len="med"/>
                      <a:tailEnd type="none" w="med" len="med"/>
                    </a:lnL>
                    <a:lnR w="12700" cap="flat" cmpd="sng" algn="ctr">
                      <a:solidFill>
                        <a:srgbClr val="231F20"/>
                      </a:solidFill>
                      <a:prstDash val="solid"/>
                      <a:round/>
                      <a:headEnd type="none" w="med" len="med"/>
                      <a:tailEnd type="none" w="med" len="med"/>
                    </a:lnR>
                    <a:lnT w="12700" cap="flat" cmpd="sng" algn="ctr">
                      <a:solidFill>
                        <a:srgbClr val="231F20"/>
                      </a:solidFill>
                      <a:prstDash val="solid"/>
                      <a:round/>
                      <a:headEnd type="none" w="med" len="med"/>
                      <a:tailEnd type="none" w="med" len="med"/>
                    </a:lnT>
                    <a:lnB w="12700" cap="flat" cmpd="sng" algn="ctr">
                      <a:solidFill>
                        <a:srgbClr val="231F2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SG" sz="1400" u="none" strike="noStrike" dirty="0">
                          <a:effectLst/>
                          <a:latin typeface="Gotham Book" pitchFamily="50" charset="0"/>
                          <a:cs typeface="Gotham Book" pitchFamily="50" charset="0"/>
                        </a:rPr>
                        <a:t>-25164.03323</a:t>
                      </a:r>
                      <a:endParaRPr lang="en-SG" sz="1400" b="0" i="0" u="none" strike="noStrike" dirty="0">
                        <a:solidFill>
                          <a:srgbClr val="000000"/>
                        </a:solidFill>
                        <a:effectLst/>
                        <a:latin typeface="Gotham Book" pitchFamily="50" charset="0"/>
                        <a:cs typeface="Gotham Book" pitchFamily="50" charset="0"/>
                      </a:endParaRPr>
                    </a:p>
                  </a:txBody>
                  <a:tcPr marL="8481" marR="8481" marT="8481" marB="0" anchor="ctr">
                    <a:lnL w="12700" cap="flat" cmpd="sng" algn="ctr">
                      <a:solidFill>
                        <a:srgbClr val="231F20"/>
                      </a:solidFill>
                      <a:prstDash val="solid"/>
                      <a:round/>
                      <a:headEnd type="none" w="med" len="med"/>
                      <a:tailEnd type="none" w="med" len="med"/>
                    </a:lnL>
                    <a:lnR w="12700" cap="flat" cmpd="sng" algn="ctr">
                      <a:solidFill>
                        <a:srgbClr val="231F20"/>
                      </a:solidFill>
                      <a:prstDash val="solid"/>
                      <a:round/>
                      <a:headEnd type="none" w="med" len="med"/>
                      <a:tailEnd type="none" w="med" len="med"/>
                    </a:lnR>
                    <a:lnT w="12700" cap="flat" cmpd="sng" algn="ctr">
                      <a:solidFill>
                        <a:srgbClr val="231F20"/>
                      </a:solidFill>
                      <a:prstDash val="solid"/>
                      <a:round/>
                      <a:headEnd type="none" w="med" len="med"/>
                      <a:tailEnd type="none" w="med" len="med"/>
                    </a:lnT>
                    <a:lnB w="12700" cap="flat" cmpd="sng" algn="ctr">
                      <a:solidFill>
                        <a:srgbClr val="231F2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30791826"/>
                  </a:ext>
                </a:extLst>
              </a:tr>
              <a:tr h="322262">
                <a:tc>
                  <a:txBody>
                    <a:bodyPr/>
                    <a:lstStyle/>
                    <a:p>
                      <a:pPr algn="ctr" fontAlgn="ctr"/>
                      <a:r>
                        <a:rPr lang="en-SG" sz="1400" u="none" strike="noStrike">
                          <a:effectLst/>
                          <a:latin typeface="Gotham Book" pitchFamily="50" charset="0"/>
                          <a:cs typeface="Gotham Book" pitchFamily="50" charset="0"/>
                        </a:rPr>
                        <a:t>MS SubClass_120     </a:t>
                      </a:r>
                      <a:endParaRPr lang="en-SG" sz="1400" b="0" i="0" u="none" strike="noStrike">
                        <a:solidFill>
                          <a:srgbClr val="000000"/>
                        </a:solidFill>
                        <a:effectLst/>
                        <a:latin typeface="Gotham Book" pitchFamily="50" charset="0"/>
                        <a:cs typeface="Gotham Book" pitchFamily="50" charset="0"/>
                      </a:endParaRPr>
                    </a:p>
                  </a:txBody>
                  <a:tcPr marL="8481" marR="8481" marT="8481" marB="0" anchor="ctr">
                    <a:lnL w="12700" cap="flat" cmpd="sng" algn="ctr">
                      <a:solidFill>
                        <a:srgbClr val="231F20"/>
                      </a:solidFill>
                      <a:prstDash val="solid"/>
                      <a:round/>
                      <a:headEnd type="none" w="med" len="med"/>
                      <a:tailEnd type="none" w="med" len="med"/>
                    </a:lnL>
                    <a:lnR w="12700" cap="flat" cmpd="sng" algn="ctr">
                      <a:solidFill>
                        <a:srgbClr val="231F20"/>
                      </a:solidFill>
                      <a:prstDash val="solid"/>
                      <a:round/>
                      <a:headEnd type="none" w="med" len="med"/>
                      <a:tailEnd type="none" w="med" len="med"/>
                    </a:lnR>
                    <a:lnT w="12700" cap="flat" cmpd="sng" algn="ctr">
                      <a:solidFill>
                        <a:srgbClr val="231F20"/>
                      </a:solidFill>
                      <a:prstDash val="solid"/>
                      <a:round/>
                      <a:headEnd type="none" w="med" len="med"/>
                      <a:tailEnd type="none" w="med" len="med"/>
                    </a:lnT>
                    <a:lnB w="12700" cap="flat" cmpd="sng" algn="ctr">
                      <a:solidFill>
                        <a:srgbClr val="231F2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SG" sz="1400" u="none" strike="noStrike" dirty="0">
                          <a:effectLst/>
                          <a:latin typeface="Gotham Book" pitchFamily="50" charset="0"/>
                          <a:cs typeface="Gotham Book" pitchFamily="50" charset="0"/>
                        </a:rPr>
                        <a:t>-28192.61868</a:t>
                      </a:r>
                      <a:endParaRPr lang="en-SG" sz="1400" b="0" i="0" u="none" strike="noStrike" dirty="0">
                        <a:solidFill>
                          <a:srgbClr val="000000"/>
                        </a:solidFill>
                        <a:effectLst/>
                        <a:latin typeface="Gotham Book" pitchFamily="50" charset="0"/>
                        <a:cs typeface="Gotham Book" pitchFamily="50" charset="0"/>
                      </a:endParaRPr>
                    </a:p>
                  </a:txBody>
                  <a:tcPr marL="8481" marR="8481" marT="8481" marB="0" anchor="ctr">
                    <a:lnL w="12700" cap="flat" cmpd="sng" algn="ctr">
                      <a:solidFill>
                        <a:srgbClr val="231F20"/>
                      </a:solidFill>
                      <a:prstDash val="solid"/>
                      <a:round/>
                      <a:headEnd type="none" w="med" len="med"/>
                      <a:tailEnd type="none" w="med" len="med"/>
                    </a:lnL>
                    <a:lnR w="12700" cap="flat" cmpd="sng" algn="ctr">
                      <a:solidFill>
                        <a:srgbClr val="231F20"/>
                      </a:solidFill>
                      <a:prstDash val="solid"/>
                      <a:round/>
                      <a:headEnd type="none" w="med" len="med"/>
                      <a:tailEnd type="none" w="med" len="med"/>
                    </a:lnR>
                    <a:lnT w="12700" cap="flat" cmpd="sng" algn="ctr">
                      <a:solidFill>
                        <a:srgbClr val="231F20"/>
                      </a:solidFill>
                      <a:prstDash val="solid"/>
                      <a:round/>
                      <a:headEnd type="none" w="med" len="med"/>
                      <a:tailEnd type="none" w="med" len="med"/>
                    </a:lnT>
                    <a:lnB w="12700" cap="flat" cmpd="sng" algn="ctr">
                      <a:solidFill>
                        <a:srgbClr val="231F2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468671395"/>
                  </a:ext>
                </a:extLst>
              </a:tr>
              <a:tr h="322262">
                <a:tc>
                  <a:txBody>
                    <a:bodyPr/>
                    <a:lstStyle/>
                    <a:p>
                      <a:pPr algn="ctr" fontAlgn="ctr"/>
                      <a:r>
                        <a:rPr lang="en-SG" sz="1400" b="1" u="none" strike="noStrike">
                          <a:effectLst/>
                          <a:latin typeface="Gotham Book" pitchFamily="50" charset="0"/>
                          <a:cs typeface="Gotham Book" pitchFamily="50" charset="0"/>
                        </a:rPr>
                        <a:t>Exterior 2nd_CmentBd</a:t>
                      </a:r>
                      <a:endParaRPr lang="en-SG" sz="1400" b="1" i="0" u="none" strike="noStrike">
                        <a:solidFill>
                          <a:srgbClr val="000000"/>
                        </a:solidFill>
                        <a:effectLst/>
                        <a:latin typeface="Gotham Book" pitchFamily="50" charset="0"/>
                        <a:cs typeface="Gotham Book" pitchFamily="50" charset="0"/>
                      </a:endParaRPr>
                    </a:p>
                  </a:txBody>
                  <a:tcPr marL="8481" marR="8481" marT="8481" marB="0" anchor="ctr">
                    <a:lnL w="12700" cap="flat" cmpd="sng" algn="ctr">
                      <a:solidFill>
                        <a:srgbClr val="231F20"/>
                      </a:solidFill>
                      <a:prstDash val="solid"/>
                      <a:round/>
                      <a:headEnd type="none" w="med" len="med"/>
                      <a:tailEnd type="none" w="med" len="med"/>
                    </a:lnL>
                    <a:lnR w="12700" cap="flat" cmpd="sng" algn="ctr">
                      <a:solidFill>
                        <a:srgbClr val="231F20"/>
                      </a:solidFill>
                      <a:prstDash val="solid"/>
                      <a:round/>
                      <a:headEnd type="none" w="med" len="med"/>
                      <a:tailEnd type="none" w="med" len="med"/>
                    </a:lnR>
                    <a:lnT w="12700" cap="flat" cmpd="sng" algn="ctr">
                      <a:solidFill>
                        <a:srgbClr val="231F20"/>
                      </a:solidFill>
                      <a:prstDash val="solid"/>
                      <a:round/>
                      <a:headEnd type="none" w="med" len="med"/>
                      <a:tailEnd type="none" w="med" len="med"/>
                    </a:lnT>
                    <a:lnB w="12700" cap="flat" cmpd="sng" algn="ctr">
                      <a:solidFill>
                        <a:srgbClr val="231F2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SG" sz="1400" b="1" u="none" strike="noStrike" dirty="0">
                          <a:effectLst/>
                          <a:latin typeface="Gotham Book" pitchFamily="50" charset="0"/>
                          <a:cs typeface="Gotham Book" pitchFamily="50" charset="0"/>
                        </a:rPr>
                        <a:t>-44892.38964</a:t>
                      </a:r>
                      <a:endParaRPr lang="en-SG" sz="1400" b="1" i="0" u="none" strike="noStrike" dirty="0">
                        <a:solidFill>
                          <a:srgbClr val="000000"/>
                        </a:solidFill>
                        <a:effectLst/>
                        <a:latin typeface="Gotham Book" pitchFamily="50" charset="0"/>
                        <a:cs typeface="Gotham Book" pitchFamily="50" charset="0"/>
                      </a:endParaRPr>
                    </a:p>
                  </a:txBody>
                  <a:tcPr marL="8481" marR="8481" marT="8481" marB="0" anchor="ctr">
                    <a:lnL w="12700" cap="flat" cmpd="sng" algn="ctr">
                      <a:solidFill>
                        <a:srgbClr val="231F20"/>
                      </a:solidFill>
                      <a:prstDash val="solid"/>
                      <a:round/>
                      <a:headEnd type="none" w="med" len="med"/>
                      <a:tailEnd type="none" w="med" len="med"/>
                    </a:lnL>
                    <a:lnR w="12700" cap="flat" cmpd="sng" algn="ctr">
                      <a:solidFill>
                        <a:srgbClr val="231F20"/>
                      </a:solidFill>
                      <a:prstDash val="solid"/>
                      <a:round/>
                      <a:headEnd type="none" w="med" len="med"/>
                      <a:tailEnd type="none" w="med" len="med"/>
                    </a:lnR>
                    <a:lnT w="12700" cap="flat" cmpd="sng" algn="ctr">
                      <a:solidFill>
                        <a:srgbClr val="231F20"/>
                      </a:solidFill>
                      <a:prstDash val="solid"/>
                      <a:round/>
                      <a:headEnd type="none" w="med" len="med"/>
                      <a:tailEnd type="none" w="med" len="med"/>
                    </a:lnT>
                    <a:lnB w="12700" cap="flat" cmpd="sng" algn="ctr">
                      <a:solidFill>
                        <a:srgbClr val="231F2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2804326"/>
                  </a:ext>
                </a:extLst>
              </a:tr>
            </a:tbl>
          </a:graphicData>
        </a:graphic>
      </p:graphicFrame>
      <p:sp>
        <p:nvSpPr>
          <p:cNvPr id="11" name="Rectangle 1">
            <a:extLst>
              <a:ext uri="{FF2B5EF4-FFF2-40B4-BE49-F238E27FC236}">
                <a16:creationId xmlns:a16="http://schemas.microsoft.com/office/drawing/2014/main" id="{8D51A446-5297-4800-8B3F-07ACF20D1AA7}"/>
              </a:ext>
            </a:extLst>
          </p:cNvPr>
          <p:cNvSpPr>
            <a:spLocks noChangeArrowheads="1"/>
          </p:cNvSpPr>
          <p:nvPr/>
        </p:nvSpPr>
        <p:spPr bwMode="auto">
          <a:xfrm>
            <a:off x="1263649" y="1894718"/>
            <a:ext cx="3308351" cy="4185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ctr" eaLnBrk="0" fontAlgn="base" hangingPunct="0">
              <a:lnSpc>
                <a:spcPct val="150000"/>
              </a:lnSpc>
              <a:spcBef>
                <a:spcPct val="0"/>
              </a:spcBef>
              <a:spcAft>
                <a:spcPct val="0"/>
              </a:spcAft>
            </a:pPr>
            <a:r>
              <a:rPr kumimoji="0" lang="en-US" altLang="en-US" sz="1600" b="0" i="0" u="none" strike="noStrike" cap="none" normalizeH="0" baseline="0" dirty="0">
                <a:ln>
                  <a:noFill/>
                </a:ln>
                <a:solidFill>
                  <a:srgbClr val="000000"/>
                </a:solidFill>
                <a:effectLst/>
                <a:latin typeface="Gotham Bold" panose="02000803030000020004" pitchFamily="2" charset="0"/>
                <a:cs typeface="Gotham Book" pitchFamily="50" charset="0"/>
              </a:rPr>
              <a:t>Top 5 positive coefficient</a:t>
            </a:r>
            <a:endParaRPr kumimoji="0" lang="en-US" altLang="en-US" sz="1600" b="0" i="0" u="none" strike="noStrike" cap="none" normalizeH="0" baseline="0" dirty="0">
              <a:ln>
                <a:noFill/>
              </a:ln>
              <a:solidFill>
                <a:schemeClr val="tx1"/>
              </a:solidFill>
              <a:effectLst/>
              <a:latin typeface="Gotham Bold" panose="02000803030000020004" pitchFamily="2" charset="0"/>
              <a:cs typeface="Gotham Book" pitchFamily="50" charset="0"/>
            </a:endParaRPr>
          </a:p>
        </p:txBody>
      </p:sp>
      <p:sp>
        <p:nvSpPr>
          <p:cNvPr id="12" name="Rectangle 1">
            <a:extLst>
              <a:ext uri="{FF2B5EF4-FFF2-40B4-BE49-F238E27FC236}">
                <a16:creationId xmlns:a16="http://schemas.microsoft.com/office/drawing/2014/main" id="{A4A510FF-284F-46FA-997E-A19180081E31}"/>
              </a:ext>
            </a:extLst>
          </p:cNvPr>
          <p:cNvSpPr>
            <a:spLocks noChangeArrowheads="1"/>
          </p:cNvSpPr>
          <p:nvPr/>
        </p:nvSpPr>
        <p:spPr bwMode="auto">
          <a:xfrm>
            <a:off x="6965949" y="1863192"/>
            <a:ext cx="3308351" cy="4185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ctr" eaLnBrk="0" fontAlgn="base" hangingPunct="0">
              <a:lnSpc>
                <a:spcPct val="150000"/>
              </a:lnSpc>
              <a:spcBef>
                <a:spcPct val="0"/>
              </a:spcBef>
              <a:spcAft>
                <a:spcPct val="0"/>
              </a:spcAft>
            </a:pPr>
            <a:r>
              <a:rPr kumimoji="0" lang="en-US" altLang="en-US" sz="1600" b="0" i="0" u="none" strike="noStrike" cap="none" normalizeH="0" baseline="0" dirty="0">
                <a:ln>
                  <a:noFill/>
                </a:ln>
                <a:solidFill>
                  <a:srgbClr val="000000"/>
                </a:solidFill>
                <a:effectLst/>
                <a:latin typeface="Gotham Bold" panose="02000803030000020004" pitchFamily="2" charset="0"/>
                <a:cs typeface="Gotham Book" pitchFamily="50" charset="0"/>
              </a:rPr>
              <a:t>Top 5 negative coefficient</a:t>
            </a:r>
            <a:endParaRPr kumimoji="0" lang="en-US" altLang="en-US" sz="1600" b="0" i="0" u="none" strike="noStrike" cap="none" normalizeH="0" baseline="0" dirty="0">
              <a:ln>
                <a:noFill/>
              </a:ln>
              <a:solidFill>
                <a:schemeClr val="tx1"/>
              </a:solidFill>
              <a:effectLst/>
              <a:latin typeface="Gotham Bold" panose="02000803030000020004" pitchFamily="2" charset="0"/>
              <a:cs typeface="Gotham Book" pitchFamily="50" charset="0"/>
            </a:endParaRPr>
          </a:p>
        </p:txBody>
      </p:sp>
      <p:sp>
        <p:nvSpPr>
          <p:cNvPr id="13" name="Rectangle 1">
            <a:extLst>
              <a:ext uri="{FF2B5EF4-FFF2-40B4-BE49-F238E27FC236}">
                <a16:creationId xmlns:a16="http://schemas.microsoft.com/office/drawing/2014/main" id="{E06622BE-07AB-4E03-BBFB-DE82FC9C4D26}"/>
              </a:ext>
            </a:extLst>
          </p:cNvPr>
          <p:cNvSpPr>
            <a:spLocks noChangeArrowheads="1"/>
          </p:cNvSpPr>
          <p:nvPr/>
        </p:nvSpPr>
        <p:spPr bwMode="auto">
          <a:xfrm>
            <a:off x="927099" y="4676504"/>
            <a:ext cx="10890251" cy="16704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lvl="0" indent="-285750" eaLnBrk="0" fontAlgn="base" hangingPunct="0">
              <a:lnSpc>
                <a:spcPct val="150000"/>
              </a:lnSpc>
              <a:spcBef>
                <a:spcPct val="0"/>
              </a:spcBef>
              <a:spcAft>
                <a:spcPct val="0"/>
              </a:spcAft>
              <a:buFont typeface="Arial" panose="020B0604020202020204" pitchFamily="34" charset="0"/>
              <a:buChar char="•"/>
            </a:pPr>
            <a:r>
              <a:rPr lang="en-US" altLang="en-US" sz="1400" dirty="0">
                <a:solidFill>
                  <a:srgbClr val="000000"/>
                </a:solidFill>
                <a:latin typeface="Gotham Book" pitchFamily="50" charset="0"/>
                <a:cs typeface="Gotham Book" pitchFamily="50" charset="0"/>
              </a:rPr>
              <a:t>B</a:t>
            </a:r>
            <a:r>
              <a:rPr kumimoji="0" lang="en-US" altLang="en-US" sz="1400" b="0" i="0" u="none" strike="noStrike" cap="none" normalizeH="0" baseline="0" dirty="0">
                <a:ln>
                  <a:noFill/>
                </a:ln>
                <a:solidFill>
                  <a:srgbClr val="000000"/>
                </a:solidFill>
                <a:effectLst/>
                <a:latin typeface="Gotham Book" pitchFamily="50" charset="0"/>
                <a:cs typeface="Gotham Book" pitchFamily="50" charset="0"/>
              </a:rPr>
              <a:t>eing in the neighborhood </a:t>
            </a:r>
            <a:r>
              <a:rPr kumimoji="0" lang="en-US" altLang="en-US" sz="1400" b="0" i="0" u="none" strike="noStrike" cap="none" normalizeH="0" baseline="0" dirty="0" err="1">
                <a:ln>
                  <a:noFill/>
                </a:ln>
                <a:solidFill>
                  <a:srgbClr val="000000"/>
                </a:solidFill>
                <a:effectLst/>
                <a:latin typeface="Gotham Book" pitchFamily="50" charset="0"/>
                <a:cs typeface="Gotham Book" pitchFamily="50" charset="0"/>
              </a:rPr>
              <a:t>GrnHill</a:t>
            </a:r>
            <a:r>
              <a:rPr kumimoji="0" lang="en-US" altLang="en-US" sz="1400" b="0" i="0" u="none" strike="noStrike" cap="none" normalizeH="0" baseline="0" dirty="0">
                <a:ln>
                  <a:noFill/>
                </a:ln>
                <a:solidFill>
                  <a:srgbClr val="000000"/>
                </a:solidFill>
                <a:effectLst/>
                <a:latin typeface="Gotham Book" pitchFamily="50" charset="0"/>
                <a:cs typeface="Gotham Book" pitchFamily="50" charset="0"/>
              </a:rPr>
              <a:t> will increase the Sale Price by USD 16,899</a:t>
            </a:r>
          </a:p>
          <a:p>
            <a:pPr marL="285750" lvl="0" indent="-285750" eaLnBrk="0" fontAlgn="base" hangingPunct="0">
              <a:lnSpc>
                <a:spcPct val="150000"/>
              </a:lnSpc>
              <a:spcBef>
                <a:spcPct val="0"/>
              </a:spcBef>
              <a:spcAft>
                <a:spcPct val="0"/>
              </a:spcAft>
              <a:buFont typeface="Arial" panose="020B0604020202020204" pitchFamily="34" charset="0"/>
              <a:buChar char="•"/>
            </a:pPr>
            <a:r>
              <a:rPr lang="en-US" altLang="en-US" sz="1400" dirty="0">
                <a:latin typeface="Gotham Book" pitchFamily="50" charset="0"/>
                <a:cs typeface="Gotham Book" pitchFamily="50" charset="0"/>
              </a:rPr>
              <a:t>H</a:t>
            </a:r>
            <a:r>
              <a:rPr kumimoji="0" lang="en-US" altLang="en-US" sz="1400" b="0" i="0" u="none" strike="noStrike" cap="none" normalizeH="0" baseline="0" dirty="0">
                <a:ln>
                  <a:noFill/>
                </a:ln>
                <a:solidFill>
                  <a:schemeClr val="tx1"/>
                </a:solidFill>
                <a:effectLst/>
                <a:latin typeface="Gotham Book" pitchFamily="50" charset="0"/>
                <a:cs typeface="Gotham Book" pitchFamily="50" charset="0"/>
              </a:rPr>
              <a:t>aving house exterior covered with cement board (Exterior 2nd_CmentBd) will decrease the prices by USD 44,892</a:t>
            </a:r>
          </a:p>
          <a:p>
            <a:pPr marL="285750" lvl="0" indent="-285750" eaLnBrk="0" fontAlgn="base" hangingPunct="0">
              <a:lnSpc>
                <a:spcPct val="150000"/>
              </a:lnSpc>
              <a:spcBef>
                <a:spcPct val="0"/>
              </a:spcBef>
              <a:spcAft>
                <a:spcPct val="0"/>
              </a:spcAft>
              <a:buFont typeface="Arial" panose="020B0604020202020204" pitchFamily="34" charset="0"/>
              <a:buChar char="•"/>
            </a:pPr>
            <a:r>
              <a:rPr lang="en-US" altLang="en-US" sz="1400" dirty="0">
                <a:latin typeface="Gotham Book" pitchFamily="50" charset="0"/>
                <a:cs typeface="Gotham Book" pitchFamily="50" charset="0"/>
              </a:rPr>
              <a:t>Total Square Feet &amp; Age of House will not affect house sale price as much</a:t>
            </a:r>
          </a:p>
          <a:p>
            <a:pPr marL="285750" lvl="0" indent="-285750" eaLnBrk="0" fontAlgn="base" hangingPunct="0">
              <a:lnSpc>
                <a:spcPct val="150000"/>
              </a:lnSpc>
              <a:spcBef>
                <a:spcPct val="0"/>
              </a:spcBef>
              <a:spcAft>
                <a:spcPct val="0"/>
              </a:spcAft>
              <a:buFont typeface="Arial" panose="020B0604020202020204" pitchFamily="34" charset="0"/>
              <a:buChar char="•"/>
            </a:pPr>
            <a:r>
              <a:rPr kumimoji="0" lang="en-US" altLang="en-US" sz="1400" b="0" i="0" u="none" strike="noStrike" cap="none" normalizeH="0" baseline="0" dirty="0" err="1">
                <a:ln>
                  <a:noFill/>
                </a:ln>
                <a:solidFill>
                  <a:schemeClr val="tx1"/>
                </a:solidFill>
                <a:effectLst/>
                <a:latin typeface="Gotham Book" pitchFamily="50" charset="0"/>
                <a:cs typeface="Gotham Book" pitchFamily="50" charset="0"/>
              </a:rPr>
              <a:t>GrnHill</a:t>
            </a:r>
            <a:r>
              <a:rPr kumimoji="0" lang="en-US" altLang="en-US" sz="1400" b="0" i="0" u="none" strike="noStrike" cap="none" normalizeH="0" baseline="0" dirty="0">
                <a:ln>
                  <a:noFill/>
                </a:ln>
                <a:solidFill>
                  <a:schemeClr val="tx1"/>
                </a:solidFill>
                <a:effectLst/>
                <a:latin typeface="Gotham Book" pitchFamily="50" charset="0"/>
                <a:cs typeface="Gotham Book" pitchFamily="50" charset="0"/>
              </a:rPr>
              <a:t>, </a:t>
            </a:r>
            <a:r>
              <a:rPr kumimoji="0" lang="en-US" altLang="en-US" sz="1400" b="0" i="0" u="none" strike="noStrike" cap="none" normalizeH="0" baseline="0" dirty="0" err="1">
                <a:ln>
                  <a:noFill/>
                </a:ln>
                <a:solidFill>
                  <a:schemeClr val="tx1"/>
                </a:solidFill>
                <a:effectLst/>
                <a:latin typeface="Gotham Book" pitchFamily="50" charset="0"/>
                <a:cs typeface="Gotham Book" pitchFamily="50" charset="0"/>
              </a:rPr>
              <a:t>StoneBR</a:t>
            </a:r>
            <a:r>
              <a:rPr kumimoji="0" lang="en-US" altLang="en-US" sz="1400" b="0" i="0" u="none" strike="noStrike" cap="none" normalizeH="0" baseline="0" dirty="0">
                <a:ln>
                  <a:noFill/>
                </a:ln>
                <a:solidFill>
                  <a:schemeClr val="tx1"/>
                </a:solidFill>
                <a:effectLst/>
                <a:latin typeface="Gotham Book" pitchFamily="50" charset="0"/>
                <a:cs typeface="Gotham Book" pitchFamily="50" charset="0"/>
              </a:rPr>
              <a:t>, </a:t>
            </a:r>
            <a:r>
              <a:rPr kumimoji="0" lang="en-US" altLang="en-US" sz="1400" b="0" i="0" u="none" strike="noStrike" cap="none" normalizeH="0" baseline="0" dirty="0" err="1">
                <a:ln>
                  <a:noFill/>
                </a:ln>
                <a:solidFill>
                  <a:schemeClr val="tx1"/>
                </a:solidFill>
                <a:effectLst/>
                <a:latin typeface="Gotham Book" pitchFamily="50" charset="0"/>
                <a:cs typeface="Gotham Book" pitchFamily="50" charset="0"/>
              </a:rPr>
              <a:t>NridgeHt</a:t>
            </a:r>
            <a:r>
              <a:rPr kumimoji="0" lang="en-US" altLang="en-US" sz="1400" b="0" i="0" u="none" strike="noStrike" cap="none" normalizeH="0" baseline="0" dirty="0">
                <a:ln>
                  <a:noFill/>
                </a:ln>
                <a:solidFill>
                  <a:schemeClr val="tx1"/>
                </a:solidFill>
                <a:effectLst/>
                <a:latin typeface="Gotham Book" pitchFamily="50" charset="0"/>
                <a:cs typeface="Gotham Book" pitchFamily="50" charset="0"/>
              </a:rPr>
              <a:t>, </a:t>
            </a:r>
            <a:r>
              <a:rPr kumimoji="0" lang="en-US" altLang="en-US" sz="1400" b="0" i="0" u="none" strike="noStrike" cap="none" normalizeH="0" baseline="0" dirty="0" err="1">
                <a:ln>
                  <a:noFill/>
                </a:ln>
                <a:solidFill>
                  <a:schemeClr val="tx1"/>
                </a:solidFill>
                <a:effectLst/>
                <a:latin typeface="Gotham Book" pitchFamily="50" charset="0"/>
                <a:cs typeface="Gotham Book" pitchFamily="50" charset="0"/>
              </a:rPr>
              <a:t>NoRidge</a:t>
            </a:r>
            <a:r>
              <a:rPr kumimoji="0" lang="en-US" altLang="en-US" sz="1400" b="0" i="0" u="none" strike="noStrike" cap="none" normalizeH="0" baseline="0" dirty="0">
                <a:ln>
                  <a:noFill/>
                </a:ln>
                <a:solidFill>
                  <a:schemeClr val="tx1"/>
                </a:solidFill>
                <a:effectLst/>
                <a:latin typeface="Gotham Book" pitchFamily="50" charset="0"/>
                <a:cs typeface="Gotham Book" pitchFamily="50" charset="0"/>
              </a:rPr>
              <a:t> neighborhood houses affect sale prices the most among others in Ames</a:t>
            </a:r>
          </a:p>
          <a:p>
            <a:pPr marL="285750" lvl="0" indent="-285750" eaLnBrk="0" fontAlgn="base" hangingPunct="0">
              <a:lnSpc>
                <a:spcPct val="150000"/>
              </a:lnSpc>
              <a:spcBef>
                <a:spcPct val="0"/>
              </a:spcBef>
              <a:spcAft>
                <a:spcPct val="0"/>
              </a:spcAft>
              <a:buFont typeface="Arial" panose="020B0604020202020204" pitchFamily="34" charset="0"/>
              <a:buChar char="•"/>
            </a:pPr>
            <a:r>
              <a:rPr kumimoji="0" lang="en-US" altLang="en-US" sz="1400" b="0" i="0" u="none" strike="noStrike" cap="none" normalizeH="0" baseline="0" dirty="0">
                <a:ln>
                  <a:noFill/>
                </a:ln>
                <a:solidFill>
                  <a:schemeClr val="tx1"/>
                </a:solidFill>
                <a:effectLst/>
                <a:latin typeface="Gotham Book" pitchFamily="50" charset="0"/>
                <a:cs typeface="Gotham Book" pitchFamily="50" charset="0"/>
              </a:rPr>
              <a:t>Planned Unit Development (PUD) houses will decrease the sale price</a:t>
            </a:r>
          </a:p>
        </p:txBody>
      </p:sp>
    </p:spTree>
    <p:extLst>
      <p:ext uri="{BB962C8B-B14F-4D97-AF65-F5344CB8AC3E}">
        <p14:creationId xmlns:p14="http://schemas.microsoft.com/office/powerpoint/2010/main" val="23333133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A62662C-9900-4CC9-8B5F-4899A4BA1C83}"/>
              </a:ext>
            </a:extLst>
          </p:cNvPr>
          <p:cNvSpPr/>
          <p:nvPr/>
        </p:nvSpPr>
        <p:spPr>
          <a:xfrm>
            <a:off x="0" y="-140245"/>
            <a:ext cx="12192000" cy="1673285"/>
          </a:xfrm>
          <a:prstGeom prst="rect">
            <a:avLst/>
          </a:prstGeom>
          <a:solidFill>
            <a:srgbClr val="231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7" name="Picture 2" descr="Image result for city of ames">
            <a:extLst>
              <a:ext uri="{FF2B5EF4-FFF2-40B4-BE49-F238E27FC236}">
                <a16:creationId xmlns:a16="http://schemas.microsoft.com/office/drawing/2014/main" id="{6C62AD4D-4F6B-4828-BF14-89CC55CAC3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23353" y="0"/>
            <a:ext cx="1351994" cy="135199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E26C3AC5-9EC7-4599-B6AD-55FFFA6F5778}"/>
              </a:ext>
            </a:extLst>
          </p:cNvPr>
          <p:cNvSpPr/>
          <p:nvPr/>
        </p:nvSpPr>
        <p:spPr>
          <a:xfrm>
            <a:off x="488753" y="333539"/>
            <a:ext cx="6604197" cy="881203"/>
          </a:xfrm>
          <a:prstGeom prst="rect">
            <a:avLst/>
          </a:prstGeom>
        </p:spPr>
        <p:txBody>
          <a:bodyPr wrap="square">
            <a:spAutoFit/>
          </a:bodyPr>
          <a:lstStyle/>
          <a:p>
            <a:pPr>
              <a:lnSpc>
                <a:spcPct val="150000"/>
              </a:lnSpc>
            </a:pPr>
            <a:r>
              <a:rPr lang="en-US" sz="4000" dirty="0">
                <a:solidFill>
                  <a:srgbClr val="54B948"/>
                </a:solidFill>
                <a:latin typeface="Gotham Black" panose="02000603040000020004" pitchFamily="2" charset="0"/>
              </a:rPr>
              <a:t>SUMMARY</a:t>
            </a:r>
          </a:p>
        </p:txBody>
      </p:sp>
      <p:sp>
        <p:nvSpPr>
          <p:cNvPr id="10" name="Rectangle 1">
            <a:extLst>
              <a:ext uri="{FF2B5EF4-FFF2-40B4-BE49-F238E27FC236}">
                <a16:creationId xmlns:a16="http://schemas.microsoft.com/office/drawing/2014/main" id="{06460EDE-5B80-4292-8A9D-3A10C5818E90}"/>
              </a:ext>
            </a:extLst>
          </p:cNvPr>
          <p:cNvSpPr>
            <a:spLocks noChangeArrowheads="1"/>
          </p:cNvSpPr>
          <p:nvPr/>
        </p:nvSpPr>
        <p:spPr bwMode="auto">
          <a:xfrm>
            <a:off x="1376781" y="1678444"/>
            <a:ext cx="8645106" cy="7009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lvl="0" indent="-285750" eaLnBrk="0" fontAlgn="base" hangingPunct="0">
              <a:lnSpc>
                <a:spcPct val="150000"/>
              </a:lnSpc>
              <a:spcBef>
                <a:spcPct val="0"/>
              </a:spcBef>
              <a:spcAft>
                <a:spcPct val="0"/>
              </a:spcAft>
              <a:buFont typeface="Arial" panose="020B0604020202020204" pitchFamily="34" charset="0"/>
              <a:buChar char="•"/>
            </a:pPr>
            <a:r>
              <a:rPr lang="en-US" altLang="en-US" sz="1400" dirty="0">
                <a:solidFill>
                  <a:srgbClr val="000000"/>
                </a:solidFill>
                <a:latin typeface="Gotham Book" pitchFamily="50" charset="0"/>
                <a:cs typeface="Gotham Book" pitchFamily="50" charset="0"/>
              </a:rPr>
              <a:t>Green Hills close to Iowa University</a:t>
            </a:r>
          </a:p>
          <a:p>
            <a:pPr marL="285750" lvl="0" indent="-285750" eaLnBrk="0" fontAlgn="base" hangingPunct="0">
              <a:lnSpc>
                <a:spcPct val="150000"/>
              </a:lnSpc>
              <a:spcBef>
                <a:spcPct val="0"/>
              </a:spcBef>
              <a:spcAft>
                <a:spcPct val="0"/>
              </a:spcAft>
              <a:buFont typeface="Arial" panose="020B0604020202020204" pitchFamily="34" charset="0"/>
              <a:buChar char="•"/>
            </a:pPr>
            <a:r>
              <a:rPr lang="en-US" altLang="en-US" sz="1400" dirty="0">
                <a:solidFill>
                  <a:srgbClr val="000000"/>
                </a:solidFill>
                <a:latin typeface="Gotham Book" pitchFamily="50" charset="0"/>
                <a:cs typeface="Gotham Book" pitchFamily="50" charset="0"/>
              </a:rPr>
              <a:t>North Ridge, North Ridge Height and Stone Bridge are in upper class neighborhood</a:t>
            </a:r>
          </a:p>
        </p:txBody>
      </p:sp>
      <p:grpSp>
        <p:nvGrpSpPr>
          <p:cNvPr id="2" name="Group 1">
            <a:extLst>
              <a:ext uri="{FF2B5EF4-FFF2-40B4-BE49-F238E27FC236}">
                <a16:creationId xmlns:a16="http://schemas.microsoft.com/office/drawing/2014/main" id="{45B35C1E-E761-4062-9724-6B4C58460B25}"/>
              </a:ext>
            </a:extLst>
          </p:cNvPr>
          <p:cNvGrpSpPr/>
          <p:nvPr/>
        </p:nvGrpSpPr>
        <p:grpSpPr>
          <a:xfrm>
            <a:off x="1937170" y="2672842"/>
            <a:ext cx="7983118" cy="3953220"/>
            <a:chOff x="1937170" y="2672842"/>
            <a:chExt cx="7983118" cy="3953220"/>
          </a:xfrm>
        </p:grpSpPr>
        <p:grpSp>
          <p:nvGrpSpPr>
            <p:cNvPr id="9" name="Group 8">
              <a:extLst>
                <a:ext uri="{FF2B5EF4-FFF2-40B4-BE49-F238E27FC236}">
                  <a16:creationId xmlns:a16="http://schemas.microsoft.com/office/drawing/2014/main" id="{999C6E1E-0092-41EE-B1E9-7250D6824AE5}"/>
                </a:ext>
              </a:extLst>
            </p:cNvPr>
            <p:cNvGrpSpPr/>
            <p:nvPr/>
          </p:nvGrpSpPr>
          <p:grpSpPr>
            <a:xfrm>
              <a:off x="1937170" y="2672842"/>
              <a:ext cx="7983118" cy="3953220"/>
              <a:chOff x="640182" y="1795169"/>
              <a:chExt cx="9934985" cy="4919780"/>
            </a:xfrm>
          </p:grpSpPr>
          <p:pic>
            <p:nvPicPr>
              <p:cNvPr id="4" name="Picture 3">
                <a:extLst>
                  <a:ext uri="{FF2B5EF4-FFF2-40B4-BE49-F238E27FC236}">
                    <a16:creationId xmlns:a16="http://schemas.microsoft.com/office/drawing/2014/main" id="{5CACD684-5C44-4BC3-B115-7348FA2F09B5}"/>
                  </a:ext>
                </a:extLst>
              </p:cNvPr>
              <p:cNvPicPr>
                <a:picLocks noChangeAspect="1"/>
              </p:cNvPicPr>
              <p:nvPr/>
            </p:nvPicPr>
            <p:blipFill rotWithShape="1">
              <a:blip r:embed="rId3"/>
              <a:srcRect l="2302" t="19714" r="1120" b="8549"/>
              <a:stretch/>
            </p:blipFill>
            <p:spPr>
              <a:xfrm>
                <a:off x="640182" y="1795169"/>
                <a:ext cx="9934985" cy="4919780"/>
              </a:xfrm>
              <a:prstGeom prst="rect">
                <a:avLst/>
              </a:prstGeom>
            </p:spPr>
          </p:pic>
          <p:sp>
            <p:nvSpPr>
              <p:cNvPr id="8" name="Oval 7">
                <a:extLst>
                  <a:ext uri="{FF2B5EF4-FFF2-40B4-BE49-F238E27FC236}">
                    <a16:creationId xmlns:a16="http://schemas.microsoft.com/office/drawing/2014/main" id="{1824E2D6-DFFE-41F6-9373-246DBA96A1EB}"/>
                  </a:ext>
                </a:extLst>
              </p:cNvPr>
              <p:cNvSpPr/>
              <p:nvPr/>
            </p:nvSpPr>
            <p:spPr>
              <a:xfrm>
                <a:off x="5424692" y="4622488"/>
                <a:ext cx="1668258" cy="1024126"/>
              </a:xfrm>
              <a:prstGeom prst="ellipse">
                <a:avLst/>
              </a:prstGeom>
              <a:noFill/>
              <a:ln w="38100">
                <a:solidFill>
                  <a:srgbClr val="54B94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200"/>
              </a:p>
            </p:txBody>
          </p:sp>
          <p:sp>
            <p:nvSpPr>
              <p:cNvPr id="14" name="Oval 13">
                <a:extLst>
                  <a:ext uri="{FF2B5EF4-FFF2-40B4-BE49-F238E27FC236}">
                    <a16:creationId xmlns:a16="http://schemas.microsoft.com/office/drawing/2014/main" id="{E9059331-360A-4B88-9801-B5A8D84F7B7D}"/>
                  </a:ext>
                </a:extLst>
              </p:cNvPr>
              <p:cNvSpPr/>
              <p:nvPr/>
            </p:nvSpPr>
            <p:spPr>
              <a:xfrm>
                <a:off x="3779520" y="2674620"/>
                <a:ext cx="836050" cy="803310"/>
              </a:xfrm>
              <a:prstGeom prst="ellipse">
                <a:avLst/>
              </a:prstGeom>
              <a:noFill/>
              <a:ln w="38100">
                <a:solidFill>
                  <a:srgbClr val="231F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200"/>
              </a:p>
            </p:txBody>
          </p:sp>
          <p:sp>
            <p:nvSpPr>
              <p:cNvPr id="15" name="Oval 14">
                <a:extLst>
                  <a:ext uri="{FF2B5EF4-FFF2-40B4-BE49-F238E27FC236}">
                    <a16:creationId xmlns:a16="http://schemas.microsoft.com/office/drawing/2014/main" id="{1A0B023D-8524-4087-9417-963A834A76AA}"/>
                  </a:ext>
                </a:extLst>
              </p:cNvPr>
              <p:cNvSpPr/>
              <p:nvPr/>
            </p:nvSpPr>
            <p:spPr>
              <a:xfrm>
                <a:off x="3779520" y="1869856"/>
                <a:ext cx="836050" cy="803310"/>
              </a:xfrm>
              <a:prstGeom prst="ellipse">
                <a:avLst/>
              </a:prstGeom>
              <a:noFill/>
              <a:ln w="38100">
                <a:solidFill>
                  <a:srgbClr val="231F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200"/>
              </a:p>
            </p:txBody>
          </p:sp>
          <p:sp>
            <p:nvSpPr>
              <p:cNvPr id="16" name="Oval 15">
                <a:extLst>
                  <a:ext uri="{FF2B5EF4-FFF2-40B4-BE49-F238E27FC236}">
                    <a16:creationId xmlns:a16="http://schemas.microsoft.com/office/drawing/2014/main" id="{72C9DA9E-0FA7-423C-A34A-DCC2F4F7F1B6}"/>
                  </a:ext>
                </a:extLst>
              </p:cNvPr>
              <p:cNvSpPr/>
              <p:nvPr/>
            </p:nvSpPr>
            <p:spPr>
              <a:xfrm>
                <a:off x="5132070" y="1869856"/>
                <a:ext cx="836050" cy="803310"/>
              </a:xfrm>
              <a:prstGeom prst="ellipse">
                <a:avLst/>
              </a:prstGeom>
              <a:noFill/>
              <a:ln w="38100">
                <a:solidFill>
                  <a:srgbClr val="231F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200"/>
              </a:p>
            </p:txBody>
          </p:sp>
          <p:sp>
            <p:nvSpPr>
              <p:cNvPr id="17" name="Oval 16">
                <a:extLst>
                  <a:ext uri="{FF2B5EF4-FFF2-40B4-BE49-F238E27FC236}">
                    <a16:creationId xmlns:a16="http://schemas.microsoft.com/office/drawing/2014/main" id="{62F887BC-7FA7-46E5-A6CD-E46A94615FB0}"/>
                  </a:ext>
                </a:extLst>
              </p:cNvPr>
              <p:cNvSpPr/>
              <p:nvPr/>
            </p:nvSpPr>
            <p:spPr>
              <a:xfrm>
                <a:off x="4336732" y="5408295"/>
                <a:ext cx="836050" cy="803310"/>
              </a:xfrm>
              <a:prstGeom prst="ellipse">
                <a:avLst/>
              </a:prstGeom>
              <a:noFill/>
              <a:ln w="38100">
                <a:solidFill>
                  <a:srgbClr val="231F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200"/>
              </a:p>
            </p:txBody>
          </p:sp>
          <p:sp>
            <p:nvSpPr>
              <p:cNvPr id="19" name="Rectangle 1">
                <a:extLst>
                  <a:ext uri="{FF2B5EF4-FFF2-40B4-BE49-F238E27FC236}">
                    <a16:creationId xmlns:a16="http://schemas.microsoft.com/office/drawing/2014/main" id="{C878E6DE-4C32-4E90-A8AF-B7FA93678853}"/>
                  </a:ext>
                </a:extLst>
              </p:cNvPr>
              <p:cNvSpPr>
                <a:spLocks noChangeArrowheads="1"/>
              </p:cNvSpPr>
              <p:nvPr/>
            </p:nvSpPr>
            <p:spPr bwMode="auto">
              <a:xfrm>
                <a:off x="6096000" y="1962841"/>
                <a:ext cx="1942865" cy="450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lnSpc>
                    <a:spcPct val="150000"/>
                  </a:lnSpc>
                  <a:spcBef>
                    <a:spcPct val="0"/>
                  </a:spcBef>
                  <a:spcAft>
                    <a:spcPct val="0"/>
                  </a:spcAft>
                </a:pPr>
                <a:r>
                  <a:rPr kumimoji="0" lang="en-US" altLang="en-US" sz="1100" b="0" i="0" u="none" strike="noStrike" cap="none" normalizeH="0" baseline="0" dirty="0">
                    <a:ln>
                      <a:noFill/>
                    </a:ln>
                    <a:solidFill>
                      <a:srgbClr val="000000"/>
                    </a:solidFill>
                    <a:effectLst/>
                    <a:latin typeface="Gotham Bold" panose="02000803030000020004" pitchFamily="2" charset="0"/>
                    <a:cs typeface="Gotham Book" pitchFamily="50" charset="0"/>
                  </a:rPr>
                  <a:t>Stone Bridge</a:t>
                </a:r>
                <a:endParaRPr kumimoji="0" lang="en-US" altLang="en-US" sz="1100" b="0" i="0" u="none" strike="noStrike" cap="none" normalizeH="0" baseline="0" dirty="0">
                  <a:ln>
                    <a:noFill/>
                  </a:ln>
                  <a:solidFill>
                    <a:schemeClr val="tx1"/>
                  </a:solidFill>
                  <a:effectLst/>
                  <a:latin typeface="Gotham Bold" panose="02000803030000020004" pitchFamily="2" charset="0"/>
                  <a:cs typeface="Gotham Book" pitchFamily="50" charset="0"/>
                </a:endParaRPr>
              </a:p>
            </p:txBody>
          </p:sp>
          <p:sp>
            <p:nvSpPr>
              <p:cNvPr id="20" name="Rectangle 1">
                <a:extLst>
                  <a:ext uri="{FF2B5EF4-FFF2-40B4-BE49-F238E27FC236}">
                    <a16:creationId xmlns:a16="http://schemas.microsoft.com/office/drawing/2014/main" id="{5B712054-B86A-401C-9201-C5164DFCA831}"/>
                  </a:ext>
                </a:extLst>
              </p:cNvPr>
              <p:cNvSpPr>
                <a:spLocks noChangeArrowheads="1"/>
              </p:cNvSpPr>
              <p:nvPr/>
            </p:nvSpPr>
            <p:spPr bwMode="auto">
              <a:xfrm>
                <a:off x="2291587" y="2862721"/>
                <a:ext cx="1942865" cy="450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lnSpc>
                    <a:spcPct val="150000"/>
                  </a:lnSpc>
                  <a:spcBef>
                    <a:spcPct val="0"/>
                  </a:spcBef>
                  <a:spcAft>
                    <a:spcPct val="0"/>
                  </a:spcAft>
                </a:pPr>
                <a:r>
                  <a:rPr lang="en-US" altLang="en-US" sz="1100" dirty="0">
                    <a:solidFill>
                      <a:srgbClr val="000000"/>
                    </a:solidFill>
                    <a:latin typeface="Gotham Bold" panose="02000803030000020004" pitchFamily="2" charset="0"/>
                    <a:cs typeface="Gotham Book" pitchFamily="50" charset="0"/>
                  </a:rPr>
                  <a:t>North Ridge</a:t>
                </a:r>
                <a:endParaRPr kumimoji="0" lang="en-US" altLang="en-US" sz="1100" b="0" i="0" u="none" strike="noStrike" cap="none" normalizeH="0" baseline="0" dirty="0">
                  <a:ln>
                    <a:noFill/>
                  </a:ln>
                  <a:solidFill>
                    <a:schemeClr val="tx1"/>
                  </a:solidFill>
                  <a:effectLst/>
                  <a:latin typeface="Gotham Bold" panose="02000803030000020004" pitchFamily="2" charset="0"/>
                  <a:cs typeface="Gotham Book" pitchFamily="50" charset="0"/>
                </a:endParaRPr>
              </a:p>
            </p:txBody>
          </p:sp>
          <p:sp>
            <p:nvSpPr>
              <p:cNvPr id="21" name="Rectangle 1">
                <a:extLst>
                  <a:ext uri="{FF2B5EF4-FFF2-40B4-BE49-F238E27FC236}">
                    <a16:creationId xmlns:a16="http://schemas.microsoft.com/office/drawing/2014/main" id="{0D8BFCF1-C0C7-41C4-A3CA-1EC3675BFD0F}"/>
                  </a:ext>
                </a:extLst>
              </p:cNvPr>
              <p:cNvSpPr>
                <a:spLocks noChangeArrowheads="1"/>
              </p:cNvSpPr>
              <p:nvPr/>
            </p:nvSpPr>
            <p:spPr bwMode="auto">
              <a:xfrm>
                <a:off x="2291587" y="1847772"/>
                <a:ext cx="1942865" cy="8197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lnSpc>
                    <a:spcPct val="150000"/>
                  </a:lnSpc>
                  <a:spcBef>
                    <a:spcPct val="0"/>
                  </a:spcBef>
                  <a:spcAft>
                    <a:spcPct val="0"/>
                  </a:spcAft>
                </a:pPr>
                <a:r>
                  <a:rPr lang="en-US" altLang="en-US" sz="1100" dirty="0">
                    <a:solidFill>
                      <a:srgbClr val="000000"/>
                    </a:solidFill>
                    <a:latin typeface="Gotham Bold" panose="02000803030000020004" pitchFamily="2" charset="0"/>
                    <a:cs typeface="Gotham Book" pitchFamily="50" charset="0"/>
                  </a:rPr>
                  <a:t>North Ridge</a:t>
                </a:r>
              </a:p>
              <a:p>
                <a:pPr lvl="0" eaLnBrk="0" fontAlgn="base" hangingPunct="0">
                  <a:lnSpc>
                    <a:spcPct val="150000"/>
                  </a:lnSpc>
                  <a:spcBef>
                    <a:spcPct val="0"/>
                  </a:spcBef>
                  <a:spcAft>
                    <a:spcPct val="0"/>
                  </a:spcAft>
                </a:pPr>
                <a:r>
                  <a:rPr kumimoji="0" lang="en-US" altLang="en-US" sz="1100" b="0" i="0" u="none" strike="noStrike" cap="none" normalizeH="0" baseline="0" dirty="0">
                    <a:ln>
                      <a:noFill/>
                    </a:ln>
                    <a:solidFill>
                      <a:srgbClr val="000000"/>
                    </a:solidFill>
                    <a:effectLst/>
                    <a:latin typeface="Gotham Bold" panose="02000803030000020004" pitchFamily="2" charset="0"/>
                    <a:cs typeface="Gotham Book" pitchFamily="50" charset="0"/>
                  </a:rPr>
                  <a:t>Height</a:t>
                </a:r>
                <a:endParaRPr kumimoji="0" lang="en-US" altLang="en-US" sz="1100" b="0" i="0" u="none" strike="noStrike" cap="none" normalizeH="0" baseline="0" dirty="0">
                  <a:ln>
                    <a:noFill/>
                  </a:ln>
                  <a:solidFill>
                    <a:schemeClr val="tx1"/>
                  </a:solidFill>
                  <a:effectLst/>
                  <a:latin typeface="Gotham Bold" panose="02000803030000020004" pitchFamily="2" charset="0"/>
                  <a:cs typeface="Gotham Book" pitchFamily="50" charset="0"/>
                </a:endParaRPr>
              </a:p>
            </p:txBody>
          </p:sp>
          <p:sp>
            <p:nvSpPr>
              <p:cNvPr id="22" name="Rectangle 1">
                <a:extLst>
                  <a:ext uri="{FF2B5EF4-FFF2-40B4-BE49-F238E27FC236}">
                    <a16:creationId xmlns:a16="http://schemas.microsoft.com/office/drawing/2014/main" id="{E960B1ED-ED6D-45DE-B30A-E992AF89E4BF}"/>
                  </a:ext>
                </a:extLst>
              </p:cNvPr>
              <p:cNvSpPr>
                <a:spLocks noChangeArrowheads="1"/>
              </p:cNvSpPr>
              <p:nvPr/>
            </p:nvSpPr>
            <p:spPr bwMode="auto">
              <a:xfrm>
                <a:off x="2938273" y="5584533"/>
                <a:ext cx="1682494" cy="450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lnSpc>
                    <a:spcPct val="150000"/>
                  </a:lnSpc>
                  <a:spcBef>
                    <a:spcPct val="0"/>
                  </a:spcBef>
                  <a:spcAft>
                    <a:spcPct val="0"/>
                  </a:spcAft>
                </a:pPr>
                <a:r>
                  <a:rPr kumimoji="0" lang="en-US" altLang="en-US" sz="1100" b="0" i="0" u="none" strike="noStrike" cap="none" normalizeH="0" baseline="0" dirty="0">
                    <a:ln>
                      <a:noFill/>
                    </a:ln>
                    <a:solidFill>
                      <a:srgbClr val="000000"/>
                    </a:solidFill>
                    <a:effectLst/>
                    <a:latin typeface="Gotham Bold" panose="02000803030000020004" pitchFamily="2" charset="0"/>
                    <a:cs typeface="Gotham Book" pitchFamily="50" charset="0"/>
                  </a:rPr>
                  <a:t>Green Hills</a:t>
                </a:r>
                <a:endParaRPr kumimoji="0" lang="en-US" altLang="en-US" sz="1100" b="0" i="0" u="none" strike="noStrike" cap="none" normalizeH="0" baseline="0" dirty="0">
                  <a:ln>
                    <a:noFill/>
                  </a:ln>
                  <a:solidFill>
                    <a:schemeClr val="tx1"/>
                  </a:solidFill>
                  <a:effectLst/>
                  <a:latin typeface="Gotham Bold" panose="02000803030000020004" pitchFamily="2" charset="0"/>
                  <a:cs typeface="Gotham Book" pitchFamily="50" charset="0"/>
                </a:endParaRPr>
              </a:p>
            </p:txBody>
          </p:sp>
        </p:grpSp>
        <p:sp>
          <p:nvSpPr>
            <p:cNvPr id="23" name="Rectangle 1">
              <a:extLst>
                <a:ext uri="{FF2B5EF4-FFF2-40B4-BE49-F238E27FC236}">
                  <a16:creationId xmlns:a16="http://schemas.microsoft.com/office/drawing/2014/main" id="{A40BE9FC-6DBB-4AA3-8EE7-2DF48F7E26F8}"/>
                </a:ext>
              </a:extLst>
            </p:cNvPr>
            <p:cNvSpPr>
              <a:spLocks noChangeArrowheads="1"/>
            </p:cNvSpPr>
            <p:nvPr/>
          </p:nvSpPr>
          <p:spPr bwMode="auto">
            <a:xfrm>
              <a:off x="7169300" y="5134356"/>
              <a:ext cx="1351944" cy="309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lnSpc>
                  <a:spcPct val="150000"/>
                </a:lnSpc>
                <a:spcBef>
                  <a:spcPct val="0"/>
                </a:spcBef>
                <a:spcAft>
                  <a:spcPct val="0"/>
                </a:spcAft>
              </a:pPr>
              <a:r>
                <a:rPr kumimoji="0" lang="en-US" altLang="en-US" sz="1100" b="0" i="0" u="none" strike="noStrike" cap="none" normalizeH="0" baseline="0" dirty="0">
                  <a:ln>
                    <a:noFill/>
                  </a:ln>
                  <a:solidFill>
                    <a:srgbClr val="231F20"/>
                  </a:solidFill>
                  <a:effectLst/>
                  <a:latin typeface="Gotham Bold" panose="02000803030000020004" pitchFamily="2" charset="0"/>
                  <a:cs typeface="Gotham Book" pitchFamily="50" charset="0"/>
                </a:rPr>
                <a:t>City Center</a:t>
              </a:r>
            </a:p>
          </p:txBody>
        </p:sp>
      </p:grpSp>
    </p:spTree>
    <p:extLst>
      <p:ext uri="{BB962C8B-B14F-4D97-AF65-F5344CB8AC3E}">
        <p14:creationId xmlns:p14="http://schemas.microsoft.com/office/powerpoint/2010/main" val="36799050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231F20"/>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FC0A698-25D4-41B8-BCE4-8C7EFABF031B}"/>
              </a:ext>
            </a:extLst>
          </p:cNvPr>
          <p:cNvSpPr txBox="1"/>
          <p:nvPr/>
        </p:nvSpPr>
        <p:spPr>
          <a:xfrm>
            <a:off x="4079400" y="3044279"/>
            <a:ext cx="3751348" cy="769441"/>
          </a:xfrm>
          <a:prstGeom prst="rect">
            <a:avLst/>
          </a:prstGeom>
          <a:noFill/>
        </p:spPr>
        <p:txBody>
          <a:bodyPr wrap="none" rtlCol="0">
            <a:spAutoFit/>
          </a:bodyPr>
          <a:lstStyle/>
          <a:p>
            <a:r>
              <a:rPr lang="en-US" sz="4400" dirty="0">
                <a:solidFill>
                  <a:srgbClr val="54B948"/>
                </a:solidFill>
                <a:latin typeface="Gotham Black" panose="02000603040000020004" pitchFamily="2" charset="0"/>
              </a:rPr>
              <a:t>THANK YOU</a:t>
            </a:r>
          </a:p>
        </p:txBody>
      </p:sp>
      <p:pic>
        <p:nvPicPr>
          <p:cNvPr id="1026" name="Picture 2" descr="Image result for city of ames">
            <a:extLst>
              <a:ext uri="{FF2B5EF4-FFF2-40B4-BE49-F238E27FC236}">
                <a16:creationId xmlns:a16="http://schemas.microsoft.com/office/drawing/2014/main" id="{1FB602C7-CC7A-44F7-8E3C-40BE168546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76537" y="4431417"/>
            <a:ext cx="2137705" cy="21377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00602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A62662C-9900-4CC9-8B5F-4899A4BA1C83}"/>
              </a:ext>
            </a:extLst>
          </p:cNvPr>
          <p:cNvSpPr/>
          <p:nvPr/>
        </p:nvSpPr>
        <p:spPr>
          <a:xfrm>
            <a:off x="0" y="0"/>
            <a:ext cx="2973202" cy="6858000"/>
          </a:xfrm>
          <a:prstGeom prst="rect">
            <a:avLst/>
          </a:prstGeom>
          <a:solidFill>
            <a:srgbClr val="231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7" name="Picture 2" descr="Image result for city of ames">
            <a:extLst>
              <a:ext uri="{FF2B5EF4-FFF2-40B4-BE49-F238E27FC236}">
                <a16:creationId xmlns:a16="http://schemas.microsoft.com/office/drawing/2014/main" id="{6C62AD4D-4F6B-4828-BF14-89CC55CAC3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253" y="5407862"/>
            <a:ext cx="1351994" cy="135199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E26C3AC5-9EC7-4599-B6AD-55FFFA6F5778}"/>
              </a:ext>
            </a:extLst>
          </p:cNvPr>
          <p:cNvSpPr/>
          <p:nvPr/>
        </p:nvSpPr>
        <p:spPr>
          <a:xfrm>
            <a:off x="339393" y="3028890"/>
            <a:ext cx="2294415" cy="400110"/>
          </a:xfrm>
          <a:prstGeom prst="rect">
            <a:avLst/>
          </a:prstGeom>
        </p:spPr>
        <p:txBody>
          <a:bodyPr wrap="square">
            <a:spAutoFit/>
          </a:bodyPr>
          <a:lstStyle/>
          <a:p>
            <a:r>
              <a:rPr lang="en-US" sz="2000" dirty="0">
                <a:solidFill>
                  <a:srgbClr val="54B948"/>
                </a:solidFill>
                <a:latin typeface="Gotham Black" panose="02000603040000020004" pitchFamily="2" charset="0"/>
              </a:rPr>
              <a:t>INTRODUCTION</a:t>
            </a:r>
          </a:p>
        </p:txBody>
      </p:sp>
      <p:sp>
        <p:nvSpPr>
          <p:cNvPr id="8" name="Rectangle 7">
            <a:extLst>
              <a:ext uri="{FF2B5EF4-FFF2-40B4-BE49-F238E27FC236}">
                <a16:creationId xmlns:a16="http://schemas.microsoft.com/office/drawing/2014/main" id="{24F6A1EF-4CC5-4FE0-A6D6-85E111D6C44D}"/>
              </a:ext>
            </a:extLst>
          </p:cNvPr>
          <p:cNvSpPr/>
          <p:nvPr/>
        </p:nvSpPr>
        <p:spPr>
          <a:xfrm>
            <a:off x="3777275" y="558606"/>
            <a:ext cx="7436747" cy="2121350"/>
          </a:xfrm>
          <a:prstGeom prst="rect">
            <a:avLst/>
          </a:prstGeom>
        </p:spPr>
        <p:txBody>
          <a:bodyPr wrap="square">
            <a:spAutoFit/>
          </a:bodyPr>
          <a:lstStyle/>
          <a:p>
            <a:pPr algn="just">
              <a:lnSpc>
                <a:spcPct val="150000"/>
              </a:lnSpc>
            </a:pPr>
            <a:r>
              <a:rPr lang="en-US" b="0" i="0" dirty="0">
                <a:solidFill>
                  <a:srgbClr val="231F20"/>
                </a:solidFill>
                <a:effectLst/>
                <a:latin typeface="Gotham Book" pitchFamily="50" charset="0"/>
                <a:cs typeface="Gotham Book" pitchFamily="50" charset="0"/>
              </a:rPr>
              <a:t>Ames is a city in Story County, Iowa, United States approximately 30 miles north of Des Moines in central Iowa. It is best known as the home of Iowa State University, with leading Agriculture, Design, Engineering, and Veterinary Medicine colleges.</a:t>
            </a:r>
            <a:endParaRPr lang="en-SG" dirty="0">
              <a:solidFill>
                <a:srgbClr val="231F20"/>
              </a:solidFill>
              <a:latin typeface="Gotham Book" pitchFamily="50" charset="0"/>
              <a:cs typeface="Gotham Book" pitchFamily="50" charset="0"/>
            </a:endParaRPr>
          </a:p>
        </p:txBody>
      </p:sp>
      <p:sp>
        <p:nvSpPr>
          <p:cNvPr id="10" name="Rectangle 9">
            <a:extLst>
              <a:ext uri="{FF2B5EF4-FFF2-40B4-BE49-F238E27FC236}">
                <a16:creationId xmlns:a16="http://schemas.microsoft.com/office/drawing/2014/main" id="{8969DDD1-BFA7-48A8-81B5-797733C611A4}"/>
              </a:ext>
            </a:extLst>
          </p:cNvPr>
          <p:cNvSpPr/>
          <p:nvPr/>
        </p:nvSpPr>
        <p:spPr>
          <a:xfrm>
            <a:off x="3777275" y="3228945"/>
            <a:ext cx="7436747" cy="1294650"/>
          </a:xfrm>
          <a:prstGeom prst="rect">
            <a:avLst/>
          </a:prstGeom>
        </p:spPr>
        <p:txBody>
          <a:bodyPr wrap="square">
            <a:spAutoFit/>
          </a:bodyPr>
          <a:lstStyle/>
          <a:p>
            <a:pPr algn="just">
              <a:lnSpc>
                <a:spcPct val="150000"/>
              </a:lnSpc>
            </a:pPr>
            <a:r>
              <a:rPr lang="en-US" b="0" i="0" dirty="0">
                <a:solidFill>
                  <a:srgbClr val="231F20"/>
                </a:solidFill>
                <a:effectLst/>
                <a:latin typeface="Gotham Book" pitchFamily="50" charset="0"/>
                <a:cs typeface="Gotham Book" pitchFamily="50" charset="0"/>
              </a:rPr>
              <a:t>In this project, datasets obtains from the Ames Assessor’s Office (through Kaggle) are used to </a:t>
            </a:r>
            <a:r>
              <a:rPr lang="en-US" dirty="0">
                <a:solidFill>
                  <a:srgbClr val="231F20"/>
                </a:solidFill>
                <a:latin typeface="Gotham Book" pitchFamily="50" charset="0"/>
                <a:cs typeface="Gotham Book" pitchFamily="50" charset="0"/>
              </a:rPr>
              <a:t>create a regression model that predicts the price of houses in Ames, IA.</a:t>
            </a:r>
            <a:endParaRPr lang="en-SG" dirty="0">
              <a:solidFill>
                <a:srgbClr val="231F20"/>
              </a:solidFill>
              <a:latin typeface="Gotham Book" pitchFamily="50" charset="0"/>
              <a:cs typeface="Gotham Book" pitchFamily="50" charset="0"/>
            </a:endParaRPr>
          </a:p>
        </p:txBody>
      </p:sp>
      <p:pic>
        <p:nvPicPr>
          <p:cNvPr id="14" name="Picture 13">
            <a:extLst>
              <a:ext uri="{FF2B5EF4-FFF2-40B4-BE49-F238E27FC236}">
                <a16:creationId xmlns:a16="http://schemas.microsoft.com/office/drawing/2014/main" id="{4BC1351C-9145-4EC1-A700-054020C6B3FA}"/>
              </a:ext>
            </a:extLst>
          </p:cNvPr>
          <p:cNvPicPr>
            <a:picLocks noChangeAspect="1"/>
          </p:cNvPicPr>
          <p:nvPr/>
        </p:nvPicPr>
        <p:blipFill rotWithShape="1">
          <a:blip r:embed="rId3"/>
          <a:srcRect l="248" t="40231" r="52131" b="38311"/>
          <a:stretch/>
        </p:blipFill>
        <p:spPr>
          <a:xfrm>
            <a:off x="5392552" y="4947400"/>
            <a:ext cx="4500748" cy="1351994"/>
          </a:xfrm>
          <a:prstGeom prst="rect">
            <a:avLst/>
          </a:prstGeom>
        </p:spPr>
      </p:pic>
    </p:spTree>
    <p:extLst>
      <p:ext uri="{BB962C8B-B14F-4D97-AF65-F5344CB8AC3E}">
        <p14:creationId xmlns:p14="http://schemas.microsoft.com/office/powerpoint/2010/main" val="14517139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A62662C-9900-4CC9-8B5F-4899A4BA1C83}"/>
              </a:ext>
            </a:extLst>
          </p:cNvPr>
          <p:cNvSpPr/>
          <p:nvPr/>
        </p:nvSpPr>
        <p:spPr>
          <a:xfrm>
            <a:off x="0" y="0"/>
            <a:ext cx="2973202" cy="6858000"/>
          </a:xfrm>
          <a:prstGeom prst="rect">
            <a:avLst/>
          </a:prstGeom>
          <a:solidFill>
            <a:srgbClr val="231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7" name="Picture 2" descr="Image result for city of ames">
            <a:extLst>
              <a:ext uri="{FF2B5EF4-FFF2-40B4-BE49-F238E27FC236}">
                <a16:creationId xmlns:a16="http://schemas.microsoft.com/office/drawing/2014/main" id="{6C62AD4D-4F6B-4828-BF14-89CC55CAC3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253" y="5407862"/>
            <a:ext cx="1351994" cy="135199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E26C3AC5-9EC7-4599-B6AD-55FFFA6F5778}"/>
              </a:ext>
            </a:extLst>
          </p:cNvPr>
          <p:cNvSpPr/>
          <p:nvPr/>
        </p:nvSpPr>
        <p:spPr>
          <a:xfrm>
            <a:off x="171253" y="2571690"/>
            <a:ext cx="2462555" cy="1290866"/>
          </a:xfrm>
          <a:prstGeom prst="rect">
            <a:avLst/>
          </a:prstGeom>
        </p:spPr>
        <p:txBody>
          <a:bodyPr wrap="square">
            <a:spAutoFit/>
          </a:bodyPr>
          <a:lstStyle/>
          <a:p>
            <a:pPr>
              <a:lnSpc>
                <a:spcPct val="150000"/>
              </a:lnSpc>
            </a:pPr>
            <a:r>
              <a:rPr lang="en-US" sz="2800" dirty="0">
                <a:solidFill>
                  <a:srgbClr val="54B948"/>
                </a:solidFill>
                <a:latin typeface="Gotham Black" panose="02000603040000020004" pitchFamily="2" charset="0"/>
              </a:rPr>
              <a:t>PROBLEM </a:t>
            </a:r>
          </a:p>
          <a:p>
            <a:pPr>
              <a:lnSpc>
                <a:spcPct val="150000"/>
              </a:lnSpc>
            </a:pPr>
            <a:r>
              <a:rPr lang="en-US" sz="2800" dirty="0">
                <a:solidFill>
                  <a:srgbClr val="54B948"/>
                </a:solidFill>
                <a:latin typeface="Gotham Black" panose="02000603040000020004" pitchFamily="2" charset="0"/>
              </a:rPr>
              <a:t>STATEMENT</a:t>
            </a:r>
          </a:p>
        </p:txBody>
      </p:sp>
      <p:sp>
        <p:nvSpPr>
          <p:cNvPr id="2" name="Rectangle 1">
            <a:extLst>
              <a:ext uri="{FF2B5EF4-FFF2-40B4-BE49-F238E27FC236}">
                <a16:creationId xmlns:a16="http://schemas.microsoft.com/office/drawing/2014/main" id="{958F7635-A34B-4259-8CB1-A1803D839D7E}"/>
              </a:ext>
            </a:extLst>
          </p:cNvPr>
          <p:cNvSpPr/>
          <p:nvPr/>
        </p:nvSpPr>
        <p:spPr>
          <a:xfrm>
            <a:off x="4076700" y="2571690"/>
            <a:ext cx="7143750" cy="1689693"/>
          </a:xfrm>
          <a:prstGeom prst="rect">
            <a:avLst/>
          </a:prstGeom>
        </p:spPr>
        <p:txBody>
          <a:bodyPr wrap="square">
            <a:spAutoFit/>
          </a:bodyPr>
          <a:lstStyle/>
          <a:p>
            <a:pPr algn="ctr">
              <a:lnSpc>
                <a:spcPct val="150000"/>
              </a:lnSpc>
            </a:pPr>
            <a:r>
              <a:rPr lang="en-SG" sz="2400" dirty="0">
                <a:latin typeface="Gotham Book" pitchFamily="50" charset="0"/>
                <a:cs typeface="Gotham Book" pitchFamily="50" charset="0"/>
              </a:rPr>
              <a:t>To build a regression model with the </a:t>
            </a:r>
          </a:p>
          <a:p>
            <a:pPr algn="ctr">
              <a:lnSpc>
                <a:spcPct val="150000"/>
              </a:lnSpc>
            </a:pPr>
            <a:r>
              <a:rPr lang="en-SG" sz="2400" dirty="0">
                <a:latin typeface="Gotham Bold" panose="02000803030000020004" pitchFamily="2" charset="0"/>
                <a:cs typeface="Gotham Book" pitchFamily="50" charset="0"/>
              </a:rPr>
              <a:t>lowest error </a:t>
            </a:r>
          </a:p>
          <a:p>
            <a:pPr algn="ctr">
              <a:lnSpc>
                <a:spcPct val="150000"/>
              </a:lnSpc>
            </a:pPr>
            <a:r>
              <a:rPr lang="en-SG" sz="2400" dirty="0">
                <a:latin typeface="Gotham Book" pitchFamily="50" charset="0"/>
                <a:cs typeface="Gotham Book" pitchFamily="50" charset="0"/>
              </a:rPr>
              <a:t>to predict Sales Price of houses sold in Ames</a:t>
            </a:r>
          </a:p>
        </p:txBody>
      </p:sp>
    </p:spTree>
    <p:extLst>
      <p:ext uri="{BB962C8B-B14F-4D97-AF65-F5344CB8AC3E}">
        <p14:creationId xmlns:p14="http://schemas.microsoft.com/office/powerpoint/2010/main" val="3033235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A62662C-9900-4CC9-8B5F-4899A4BA1C83}"/>
              </a:ext>
            </a:extLst>
          </p:cNvPr>
          <p:cNvSpPr/>
          <p:nvPr/>
        </p:nvSpPr>
        <p:spPr>
          <a:xfrm>
            <a:off x="0" y="0"/>
            <a:ext cx="2973202" cy="6858000"/>
          </a:xfrm>
          <a:prstGeom prst="rect">
            <a:avLst/>
          </a:prstGeom>
          <a:solidFill>
            <a:srgbClr val="231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7" name="Picture 2" descr="Image result for city of ames">
            <a:extLst>
              <a:ext uri="{FF2B5EF4-FFF2-40B4-BE49-F238E27FC236}">
                <a16:creationId xmlns:a16="http://schemas.microsoft.com/office/drawing/2014/main" id="{6C62AD4D-4F6B-4828-BF14-89CC55CAC3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253" y="5407862"/>
            <a:ext cx="1351994" cy="135199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E26C3AC5-9EC7-4599-B6AD-55FFFA6F5778}"/>
              </a:ext>
            </a:extLst>
          </p:cNvPr>
          <p:cNvSpPr/>
          <p:nvPr/>
        </p:nvSpPr>
        <p:spPr>
          <a:xfrm>
            <a:off x="171253" y="2571690"/>
            <a:ext cx="2462555" cy="644535"/>
          </a:xfrm>
          <a:prstGeom prst="rect">
            <a:avLst/>
          </a:prstGeom>
        </p:spPr>
        <p:txBody>
          <a:bodyPr wrap="square">
            <a:spAutoFit/>
          </a:bodyPr>
          <a:lstStyle/>
          <a:p>
            <a:pPr>
              <a:lnSpc>
                <a:spcPct val="150000"/>
              </a:lnSpc>
            </a:pPr>
            <a:r>
              <a:rPr lang="en-US" sz="2800" dirty="0">
                <a:solidFill>
                  <a:srgbClr val="54B948"/>
                </a:solidFill>
                <a:latin typeface="Gotham Black" panose="02000603040000020004" pitchFamily="2" charset="0"/>
              </a:rPr>
              <a:t>DATASETS</a:t>
            </a:r>
          </a:p>
        </p:txBody>
      </p:sp>
      <p:sp>
        <p:nvSpPr>
          <p:cNvPr id="3" name="Rectangle 1">
            <a:extLst>
              <a:ext uri="{FF2B5EF4-FFF2-40B4-BE49-F238E27FC236}">
                <a16:creationId xmlns:a16="http://schemas.microsoft.com/office/drawing/2014/main" id="{B5253C11-EFD1-4712-B1B9-EC2D84B054ED}"/>
              </a:ext>
            </a:extLst>
          </p:cNvPr>
          <p:cNvSpPr>
            <a:spLocks noChangeArrowheads="1"/>
          </p:cNvSpPr>
          <p:nvPr/>
        </p:nvSpPr>
        <p:spPr bwMode="auto">
          <a:xfrm>
            <a:off x="3536950" y="392064"/>
            <a:ext cx="7581900" cy="12903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lnSpc>
                <a:spcPct val="150000"/>
              </a:lnSpc>
              <a:spcBef>
                <a:spcPct val="0"/>
              </a:spcBef>
              <a:spcAft>
                <a:spcPct val="0"/>
              </a:spcAft>
            </a:pPr>
            <a:r>
              <a:rPr kumimoji="0" lang="en-US" altLang="en-US" b="0" i="0" u="none" strike="noStrike" cap="none" normalizeH="0" baseline="0" dirty="0">
                <a:ln>
                  <a:noFill/>
                </a:ln>
                <a:solidFill>
                  <a:srgbClr val="000000"/>
                </a:solidFill>
                <a:effectLst/>
                <a:latin typeface="Gotham Book" pitchFamily="50" charset="0"/>
                <a:cs typeface="Gotham Book" pitchFamily="50" charset="0"/>
              </a:rPr>
              <a:t>Data set contains information from the Ames Assessor’s Office used in computing assessed values for individual residential properties sold in Ames, IA from 2006 to 2010.</a:t>
            </a:r>
            <a:r>
              <a:rPr kumimoji="0" lang="en-US" altLang="en-US" b="0" i="0" u="none" strike="noStrike" cap="none" normalizeH="0" baseline="0" dirty="0">
                <a:ln>
                  <a:noFill/>
                </a:ln>
                <a:solidFill>
                  <a:schemeClr val="tx1"/>
                </a:solidFill>
                <a:effectLst/>
                <a:latin typeface="Gotham Book" pitchFamily="50" charset="0"/>
                <a:cs typeface="Gotham Book" pitchFamily="50" charset="0"/>
              </a:rPr>
              <a:t> </a:t>
            </a:r>
          </a:p>
        </p:txBody>
      </p:sp>
      <p:sp>
        <p:nvSpPr>
          <p:cNvPr id="8" name="Rectangle 1">
            <a:extLst>
              <a:ext uri="{FF2B5EF4-FFF2-40B4-BE49-F238E27FC236}">
                <a16:creationId xmlns:a16="http://schemas.microsoft.com/office/drawing/2014/main" id="{DD5612EF-EF9D-4D45-8F6C-2589ADE689BF}"/>
              </a:ext>
            </a:extLst>
          </p:cNvPr>
          <p:cNvSpPr>
            <a:spLocks noChangeArrowheads="1"/>
          </p:cNvSpPr>
          <p:nvPr/>
        </p:nvSpPr>
        <p:spPr bwMode="auto">
          <a:xfrm>
            <a:off x="3536950" y="2019102"/>
            <a:ext cx="8623300" cy="8748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lnSpc>
                <a:spcPct val="150000"/>
              </a:lnSpc>
              <a:spcBef>
                <a:spcPct val="0"/>
              </a:spcBef>
              <a:spcAft>
                <a:spcPct val="0"/>
              </a:spcAft>
            </a:pPr>
            <a:r>
              <a:rPr kumimoji="0" lang="en-US" altLang="en-US" b="1" i="0" u="none" strike="noStrike" cap="none" normalizeH="0" baseline="0" dirty="0">
                <a:ln>
                  <a:noFill/>
                </a:ln>
                <a:solidFill>
                  <a:srgbClr val="000000"/>
                </a:solidFill>
                <a:effectLst/>
                <a:latin typeface="Gotham Book" pitchFamily="50" charset="0"/>
                <a:cs typeface="Gotham Book" pitchFamily="50" charset="0"/>
              </a:rPr>
              <a:t>Source: </a:t>
            </a:r>
            <a:r>
              <a:rPr lang="en-SG" dirty="0">
                <a:latin typeface="Gotham Book" pitchFamily="50" charset="0"/>
                <a:cs typeface="Gotham Book" pitchFamily="50" charset="0"/>
              </a:rPr>
              <a:t>https://www.kaggle.com/c/dsi-us-6-project-2-regression-challenge/</a:t>
            </a:r>
            <a:endParaRPr kumimoji="0" lang="en-US" altLang="en-US" b="0" i="0" u="none" strike="noStrike" cap="none" normalizeH="0" baseline="0" dirty="0">
              <a:ln>
                <a:noFill/>
              </a:ln>
              <a:solidFill>
                <a:schemeClr val="tx1"/>
              </a:solidFill>
              <a:effectLst/>
              <a:latin typeface="Gotham Book" pitchFamily="50" charset="0"/>
              <a:cs typeface="Gotham Book" pitchFamily="50" charset="0"/>
            </a:endParaRPr>
          </a:p>
        </p:txBody>
      </p:sp>
      <p:grpSp>
        <p:nvGrpSpPr>
          <p:cNvPr id="19" name="Group 18">
            <a:extLst>
              <a:ext uri="{FF2B5EF4-FFF2-40B4-BE49-F238E27FC236}">
                <a16:creationId xmlns:a16="http://schemas.microsoft.com/office/drawing/2014/main" id="{999956C4-567D-47FD-BB6E-E613914D9F0A}"/>
              </a:ext>
            </a:extLst>
          </p:cNvPr>
          <p:cNvGrpSpPr/>
          <p:nvPr/>
        </p:nvGrpSpPr>
        <p:grpSpPr>
          <a:xfrm>
            <a:off x="4493151" y="3449146"/>
            <a:ext cx="5669498" cy="2634713"/>
            <a:chOff x="3340801" y="3449146"/>
            <a:chExt cx="5669498" cy="2634713"/>
          </a:xfrm>
        </p:grpSpPr>
        <p:sp>
          <p:nvSpPr>
            <p:cNvPr id="9" name="Rectangle 1">
              <a:extLst>
                <a:ext uri="{FF2B5EF4-FFF2-40B4-BE49-F238E27FC236}">
                  <a16:creationId xmlns:a16="http://schemas.microsoft.com/office/drawing/2014/main" id="{CE5B5694-B900-4463-9FDE-AB797CF26025}"/>
                </a:ext>
              </a:extLst>
            </p:cNvPr>
            <p:cNvSpPr>
              <a:spLocks noChangeArrowheads="1"/>
            </p:cNvSpPr>
            <p:nvPr/>
          </p:nvSpPr>
          <p:spPr bwMode="auto">
            <a:xfrm>
              <a:off x="5124450" y="3449146"/>
              <a:ext cx="2051050" cy="9895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ctr" eaLnBrk="0" fontAlgn="base" hangingPunct="0">
                <a:lnSpc>
                  <a:spcPct val="150000"/>
                </a:lnSpc>
                <a:spcBef>
                  <a:spcPct val="0"/>
                </a:spcBef>
                <a:spcAft>
                  <a:spcPct val="0"/>
                </a:spcAft>
              </a:pPr>
              <a:r>
                <a:rPr kumimoji="0" lang="en-SG" altLang="en-US" sz="4400" b="1" i="0" u="none" strike="noStrike" cap="none" normalizeH="0" baseline="0" dirty="0">
                  <a:ln>
                    <a:noFill/>
                  </a:ln>
                  <a:solidFill>
                    <a:srgbClr val="54B948"/>
                  </a:solidFill>
                  <a:effectLst/>
                  <a:latin typeface="Gotham Book" pitchFamily="50" charset="0"/>
                  <a:cs typeface="Gotham Book" pitchFamily="50" charset="0"/>
                </a:rPr>
                <a:t>2051</a:t>
              </a:r>
              <a:endParaRPr kumimoji="0" lang="en-US" altLang="en-US" sz="4400" b="0" i="0" u="none" strike="noStrike" cap="none" normalizeH="0" baseline="0" dirty="0">
                <a:ln>
                  <a:noFill/>
                </a:ln>
                <a:solidFill>
                  <a:srgbClr val="54B948"/>
                </a:solidFill>
                <a:effectLst/>
                <a:latin typeface="Gotham Book" pitchFamily="50" charset="0"/>
                <a:cs typeface="Gotham Book" pitchFamily="50" charset="0"/>
              </a:endParaRPr>
            </a:p>
          </p:txBody>
        </p:sp>
        <p:sp>
          <p:nvSpPr>
            <p:cNvPr id="10" name="Rectangle 1">
              <a:extLst>
                <a:ext uri="{FF2B5EF4-FFF2-40B4-BE49-F238E27FC236}">
                  <a16:creationId xmlns:a16="http://schemas.microsoft.com/office/drawing/2014/main" id="{DDA1FA13-2B8A-4C3C-A7D0-10F82459E254}"/>
                </a:ext>
              </a:extLst>
            </p:cNvPr>
            <p:cNvSpPr>
              <a:spLocks noChangeArrowheads="1"/>
            </p:cNvSpPr>
            <p:nvPr/>
          </p:nvSpPr>
          <p:spPr bwMode="auto">
            <a:xfrm>
              <a:off x="6934200" y="3449146"/>
              <a:ext cx="2051050" cy="9895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ctr" eaLnBrk="0" fontAlgn="base" hangingPunct="0">
                <a:lnSpc>
                  <a:spcPct val="150000"/>
                </a:lnSpc>
                <a:spcBef>
                  <a:spcPct val="0"/>
                </a:spcBef>
                <a:spcAft>
                  <a:spcPct val="0"/>
                </a:spcAft>
              </a:pPr>
              <a:r>
                <a:rPr kumimoji="0" lang="en-SG" altLang="en-US" sz="4400" b="1" i="0" u="none" strike="noStrike" cap="none" normalizeH="0" baseline="0" dirty="0">
                  <a:ln>
                    <a:noFill/>
                  </a:ln>
                  <a:solidFill>
                    <a:srgbClr val="54B948"/>
                  </a:solidFill>
                  <a:effectLst/>
                  <a:latin typeface="Gotham Book" pitchFamily="50" charset="0"/>
                  <a:cs typeface="Gotham Book" pitchFamily="50" charset="0"/>
                </a:rPr>
                <a:t>81</a:t>
              </a:r>
              <a:endParaRPr kumimoji="0" lang="en-US" altLang="en-US" sz="4400" b="0" i="0" u="none" strike="noStrike" cap="none" normalizeH="0" baseline="0" dirty="0">
                <a:ln>
                  <a:noFill/>
                </a:ln>
                <a:solidFill>
                  <a:srgbClr val="54B948"/>
                </a:solidFill>
                <a:effectLst/>
                <a:latin typeface="Gotham Book" pitchFamily="50" charset="0"/>
                <a:cs typeface="Gotham Book" pitchFamily="50" charset="0"/>
              </a:endParaRPr>
            </a:p>
          </p:txBody>
        </p:sp>
        <p:sp>
          <p:nvSpPr>
            <p:cNvPr id="11" name="Rectangle 1">
              <a:extLst>
                <a:ext uri="{FF2B5EF4-FFF2-40B4-BE49-F238E27FC236}">
                  <a16:creationId xmlns:a16="http://schemas.microsoft.com/office/drawing/2014/main" id="{814C4341-FF20-47B6-87EC-B25F63024A8A}"/>
                </a:ext>
              </a:extLst>
            </p:cNvPr>
            <p:cNvSpPr>
              <a:spLocks noChangeArrowheads="1"/>
            </p:cNvSpPr>
            <p:nvPr/>
          </p:nvSpPr>
          <p:spPr bwMode="auto">
            <a:xfrm>
              <a:off x="5124450" y="4833446"/>
              <a:ext cx="2051050" cy="9895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ctr" eaLnBrk="0" fontAlgn="base" hangingPunct="0">
                <a:lnSpc>
                  <a:spcPct val="150000"/>
                </a:lnSpc>
                <a:spcBef>
                  <a:spcPct val="0"/>
                </a:spcBef>
                <a:spcAft>
                  <a:spcPct val="0"/>
                </a:spcAft>
              </a:pPr>
              <a:r>
                <a:rPr kumimoji="0" lang="en-SG" altLang="en-US" sz="4400" b="1" i="0" u="none" strike="noStrike" cap="none" normalizeH="0" baseline="0" dirty="0">
                  <a:ln>
                    <a:noFill/>
                  </a:ln>
                  <a:solidFill>
                    <a:srgbClr val="54B948"/>
                  </a:solidFill>
                  <a:effectLst/>
                  <a:latin typeface="Gotham Book" pitchFamily="50" charset="0"/>
                  <a:cs typeface="Gotham Book" pitchFamily="50" charset="0"/>
                </a:rPr>
                <a:t>879</a:t>
              </a:r>
              <a:endParaRPr kumimoji="0" lang="en-US" altLang="en-US" sz="4400" b="0" i="0" u="none" strike="noStrike" cap="none" normalizeH="0" baseline="0" dirty="0">
                <a:ln>
                  <a:noFill/>
                </a:ln>
                <a:solidFill>
                  <a:srgbClr val="54B948"/>
                </a:solidFill>
                <a:effectLst/>
                <a:latin typeface="Gotham Book" pitchFamily="50" charset="0"/>
                <a:cs typeface="Gotham Book" pitchFamily="50" charset="0"/>
              </a:endParaRPr>
            </a:p>
          </p:txBody>
        </p:sp>
        <p:sp>
          <p:nvSpPr>
            <p:cNvPr id="12" name="Rectangle 1">
              <a:extLst>
                <a:ext uri="{FF2B5EF4-FFF2-40B4-BE49-F238E27FC236}">
                  <a16:creationId xmlns:a16="http://schemas.microsoft.com/office/drawing/2014/main" id="{01F033E2-CB86-45AD-A90A-F183B11166FE}"/>
                </a:ext>
              </a:extLst>
            </p:cNvPr>
            <p:cNvSpPr>
              <a:spLocks noChangeArrowheads="1"/>
            </p:cNvSpPr>
            <p:nvPr/>
          </p:nvSpPr>
          <p:spPr bwMode="auto">
            <a:xfrm>
              <a:off x="6934200" y="4833446"/>
              <a:ext cx="2051050" cy="9895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ctr" eaLnBrk="0" fontAlgn="base" hangingPunct="0">
                <a:lnSpc>
                  <a:spcPct val="150000"/>
                </a:lnSpc>
                <a:spcBef>
                  <a:spcPct val="0"/>
                </a:spcBef>
                <a:spcAft>
                  <a:spcPct val="0"/>
                </a:spcAft>
              </a:pPr>
              <a:r>
                <a:rPr kumimoji="0" lang="en-SG" altLang="en-US" sz="4400" b="1" i="0" u="none" strike="noStrike" cap="none" normalizeH="0" baseline="0" dirty="0">
                  <a:ln>
                    <a:noFill/>
                  </a:ln>
                  <a:solidFill>
                    <a:srgbClr val="54B948"/>
                  </a:solidFill>
                  <a:effectLst/>
                  <a:latin typeface="Gotham Book" pitchFamily="50" charset="0"/>
                  <a:cs typeface="Gotham Book" pitchFamily="50" charset="0"/>
                </a:rPr>
                <a:t>80</a:t>
              </a:r>
              <a:endParaRPr kumimoji="0" lang="en-US" altLang="en-US" sz="4400" b="0" i="0" u="none" strike="noStrike" cap="none" normalizeH="0" baseline="0" dirty="0">
                <a:ln>
                  <a:noFill/>
                </a:ln>
                <a:solidFill>
                  <a:srgbClr val="54B948"/>
                </a:solidFill>
                <a:effectLst/>
                <a:latin typeface="Gotham Book" pitchFamily="50" charset="0"/>
                <a:cs typeface="Gotham Book" pitchFamily="50" charset="0"/>
              </a:endParaRPr>
            </a:p>
          </p:txBody>
        </p:sp>
        <p:sp>
          <p:nvSpPr>
            <p:cNvPr id="13" name="Rectangle 1">
              <a:extLst>
                <a:ext uri="{FF2B5EF4-FFF2-40B4-BE49-F238E27FC236}">
                  <a16:creationId xmlns:a16="http://schemas.microsoft.com/office/drawing/2014/main" id="{C443F252-E89C-4276-B0FF-18684F8D975E}"/>
                </a:ext>
              </a:extLst>
            </p:cNvPr>
            <p:cNvSpPr>
              <a:spLocks noChangeArrowheads="1"/>
            </p:cNvSpPr>
            <p:nvPr/>
          </p:nvSpPr>
          <p:spPr bwMode="auto">
            <a:xfrm>
              <a:off x="3340801" y="3840653"/>
              <a:ext cx="1416050" cy="459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ctr" eaLnBrk="0" fontAlgn="base" hangingPunct="0">
                <a:lnSpc>
                  <a:spcPct val="150000"/>
                </a:lnSpc>
                <a:spcBef>
                  <a:spcPct val="0"/>
                </a:spcBef>
                <a:spcAft>
                  <a:spcPct val="0"/>
                </a:spcAft>
              </a:pPr>
              <a:r>
                <a:rPr kumimoji="0" lang="en-US" altLang="en-US" b="0" i="0" u="none" strike="noStrike" cap="none" normalizeH="0" baseline="0" dirty="0">
                  <a:ln>
                    <a:noFill/>
                  </a:ln>
                  <a:solidFill>
                    <a:srgbClr val="000000"/>
                  </a:solidFill>
                  <a:effectLst/>
                  <a:latin typeface="Gotham Bold" panose="02000803030000020004" pitchFamily="2" charset="0"/>
                  <a:cs typeface="Gotham Book" pitchFamily="50" charset="0"/>
                </a:rPr>
                <a:t>Train.csv</a:t>
              </a:r>
              <a:endParaRPr kumimoji="0" lang="en-US" altLang="en-US" b="0" i="0" u="none" strike="noStrike" cap="none" normalizeH="0" baseline="0" dirty="0">
                <a:ln>
                  <a:noFill/>
                </a:ln>
                <a:solidFill>
                  <a:schemeClr val="tx1"/>
                </a:solidFill>
                <a:effectLst/>
                <a:latin typeface="Gotham Bold" panose="02000803030000020004" pitchFamily="2" charset="0"/>
                <a:cs typeface="Gotham Book" pitchFamily="50" charset="0"/>
              </a:endParaRPr>
            </a:p>
          </p:txBody>
        </p:sp>
        <p:sp>
          <p:nvSpPr>
            <p:cNvPr id="14" name="Rectangle 1">
              <a:extLst>
                <a:ext uri="{FF2B5EF4-FFF2-40B4-BE49-F238E27FC236}">
                  <a16:creationId xmlns:a16="http://schemas.microsoft.com/office/drawing/2014/main" id="{457164F1-F5C0-4F1E-8414-CEFA98A6DBF1}"/>
                </a:ext>
              </a:extLst>
            </p:cNvPr>
            <p:cNvSpPr>
              <a:spLocks noChangeArrowheads="1"/>
            </p:cNvSpPr>
            <p:nvPr/>
          </p:nvSpPr>
          <p:spPr bwMode="auto">
            <a:xfrm>
              <a:off x="3340801" y="5246706"/>
              <a:ext cx="1416050" cy="459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ctr" eaLnBrk="0" fontAlgn="base" hangingPunct="0">
                <a:lnSpc>
                  <a:spcPct val="150000"/>
                </a:lnSpc>
                <a:spcBef>
                  <a:spcPct val="0"/>
                </a:spcBef>
                <a:spcAft>
                  <a:spcPct val="0"/>
                </a:spcAft>
              </a:pPr>
              <a:r>
                <a:rPr kumimoji="0" lang="en-US" altLang="en-US" b="0" i="0" u="none" strike="noStrike" cap="none" normalizeH="0" baseline="0" dirty="0">
                  <a:ln>
                    <a:noFill/>
                  </a:ln>
                  <a:solidFill>
                    <a:srgbClr val="000000"/>
                  </a:solidFill>
                  <a:effectLst/>
                  <a:latin typeface="Gotham Bold" panose="02000803030000020004" pitchFamily="2" charset="0"/>
                  <a:cs typeface="Gotham Book" pitchFamily="50" charset="0"/>
                </a:rPr>
                <a:t>Test.csv</a:t>
              </a:r>
              <a:endParaRPr kumimoji="0" lang="en-US" altLang="en-US" b="0" i="0" u="none" strike="noStrike" cap="none" normalizeH="0" baseline="0" dirty="0">
                <a:ln>
                  <a:noFill/>
                </a:ln>
                <a:solidFill>
                  <a:schemeClr val="tx1"/>
                </a:solidFill>
                <a:effectLst/>
                <a:latin typeface="Gotham Bold" panose="02000803030000020004" pitchFamily="2" charset="0"/>
                <a:cs typeface="Gotham Book" pitchFamily="50" charset="0"/>
              </a:endParaRPr>
            </a:p>
          </p:txBody>
        </p:sp>
        <p:sp>
          <p:nvSpPr>
            <p:cNvPr id="15" name="Rectangle 1">
              <a:extLst>
                <a:ext uri="{FF2B5EF4-FFF2-40B4-BE49-F238E27FC236}">
                  <a16:creationId xmlns:a16="http://schemas.microsoft.com/office/drawing/2014/main" id="{FE78F793-E11E-4794-9104-06004FF8E8E0}"/>
                </a:ext>
              </a:extLst>
            </p:cNvPr>
            <p:cNvSpPr>
              <a:spLocks noChangeArrowheads="1"/>
            </p:cNvSpPr>
            <p:nvPr/>
          </p:nvSpPr>
          <p:spPr bwMode="auto">
            <a:xfrm>
              <a:off x="5102926" y="4295259"/>
              <a:ext cx="2101149" cy="3777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ctr" eaLnBrk="0" fontAlgn="base" hangingPunct="0">
                <a:lnSpc>
                  <a:spcPct val="150000"/>
                </a:lnSpc>
                <a:spcBef>
                  <a:spcPct val="0"/>
                </a:spcBef>
                <a:spcAft>
                  <a:spcPct val="0"/>
                </a:spcAft>
              </a:pPr>
              <a:r>
                <a:rPr kumimoji="0" lang="en-US" altLang="en-US" sz="1400" b="0" i="0" u="none" strike="noStrike" cap="none" normalizeH="0" baseline="0" dirty="0">
                  <a:ln>
                    <a:noFill/>
                  </a:ln>
                  <a:solidFill>
                    <a:srgbClr val="000000"/>
                  </a:solidFill>
                  <a:effectLst/>
                  <a:latin typeface="Gotham Book" pitchFamily="50" charset="0"/>
                  <a:cs typeface="Gotham Book" pitchFamily="50" charset="0"/>
                </a:rPr>
                <a:t>Observations</a:t>
              </a:r>
              <a:endParaRPr kumimoji="0" lang="en-US" altLang="en-US" sz="1400" b="0" i="0" u="none" strike="noStrike" cap="none" normalizeH="0" baseline="0" dirty="0">
                <a:ln>
                  <a:noFill/>
                </a:ln>
                <a:solidFill>
                  <a:schemeClr val="tx1"/>
                </a:solidFill>
                <a:effectLst/>
                <a:latin typeface="Gotham Book" pitchFamily="50" charset="0"/>
                <a:cs typeface="Gotham Book" pitchFamily="50" charset="0"/>
              </a:endParaRPr>
            </a:p>
          </p:txBody>
        </p:sp>
        <p:sp>
          <p:nvSpPr>
            <p:cNvPr id="16" name="Rectangle 1">
              <a:extLst>
                <a:ext uri="{FF2B5EF4-FFF2-40B4-BE49-F238E27FC236}">
                  <a16:creationId xmlns:a16="http://schemas.microsoft.com/office/drawing/2014/main" id="{2B968FF2-3632-4AC5-B783-6B04021D32FC}"/>
                </a:ext>
              </a:extLst>
            </p:cNvPr>
            <p:cNvSpPr>
              <a:spLocks noChangeArrowheads="1"/>
            </p:cNvSpPr>
            <p:nvPr/>
          </p:nvSpPr>
          <p:spPr bwMode="auto">
            <a:xfrm>
              <a:off x="5099400" y="5706063"/>
              <a:ext cx="2101149" cy="3777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ctr" eaLnBrk="0" fontAlgn="base" hangingPunct="0">
                <a:lnSpc>
                  <a:spcPct val="150000"/>
                </a:lnSpc>
                <a:spcBef>
                  <a:spcPct val="0"/>
                </a:spcBef>
                <a:spcAft>
                  <a:spcPct val="0"/>
                </a:spcAft>
              </a:pPr>
              <a:r>
                <a:rPr kumimoji="0" lang="en-US" altLang="en-US" sz="1400" b="0" i="0" u="none" strike="noStrike" cap="none" normalizeH="0" baseline="0" dirty="0">
                  <a:ln>
                    <a:noFill/>
                  </a:ln>
                  <a:solidFill>
                    <a:srgbClr val="000000"/>
                  </a:solidFill>
                  <a:effectLst/>
                  <a:latin typeface="Gotham Book" pitchFamily="50" charset="0"/>
                  <a:cs typeface="Gotham Book" pitchFamily="50" charset="0"/>
                </a:rPr>
                <a:t>Observations</a:t>
              </a:r>
              <a:endParaRPr kumimoji="0" lang="en-US" altLang="en-US" sz="1400" b="0" i="0" u="none" strike="noStrike" cap="none" normalizeH="0" baseline="0" dirty="0">
                <a:ln>
                  <a:noFill/>
                </a:ln>
                <a:solidFill>
                  <a:schemeClr val="tx1"/>
                </a:solidFill>
                <a:effectLst/>
                <a:latin typeface="Gotham Book" pitchFamily="50" charset="0"/>
                <a:cs typeface="Gotham Book" pitchFamily="50" charset="0"/>
              </a:endParaRPr>
            </a:p>
          </p:txBody>
        </p:sp>
        <p:sp>
          <p:nvSpPr>
            <p:cNvPr id="17" name="Rectangle 1">
              <a:extLst>
                <a:ext uri="{FF2B5EF4-FFF2-40B4-BE49-F238E27FC236}">
                  <a16:creationId xmlns:a16="http://schemas.microsoft.com/office/drawing/2014/main" id="{14DDFB78-8ADF-4403-87ED-9791C5B19ED7}"/>
                </a:ext>
              </a:extLst>
            </p:cNvPr>
            <p:cNvSpPr>
              <a:spLocks noChangeArrowheads="1"/>
            </p:cNvSpPr>
            <p:nvPr/>
          </p:nvSpPr>
          <p:spPr bwMode="auto">
            <a:xfrm>
              <a:off x="6909150" y="5706063"/>
              <a:ext cx="2101149" cy="3777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ctr" eaLnBrk="0" fontAlgn="base" hangingPunct="0">
                <a:lnSpc>
                  <a:spcPct val="150000"/>
                </a:lnSpc>
                <a:spcBef>
                  <a:spcPct val="0"/>
                </a:spcBef>
                <a:spcAft>
                  <a:spcPct val="0"/>
                </a:spcAft>
              </a:pPr>
              <a:r>
                <a:rPr kumimoji="0" lang="en-US" altLang="en-US" sz="1400" b="0" i="0" u="none" strike="noStrike" cap="none" normalizeH="0" baseline="0" dirty="0">
                  <a:ln>
                    <a:noFill/>
                  </a:ln>
                  <a:solidFill>
                    <a:srgbClr val="000000"/>
                  </a:solidFill>
                  <a:effectLst/>
                  <a:latin typeface="Gotham Book" pitchFamily="50" charset="0"/>
                  <a:cs typeface="Gotham Book" pitchFamily="50" charset="0"/>
                </a:rPr>
                <a:t>variables</a:t>
              </a:r>
              <a:endParaRPr kumimoji="0" lang="en-US" altLang="en-US" sz="1400" b="0" i="0" u="none" strike="noStrike" cap="none" normalizeH="0" baseline="0" dirty="0">
                <a:ln>
                  <a:noFill/>
                </a:ln>
                <a:solidFill>
                  <a:schemeClr val="tx1"/>
                </a:solidFill>
                <a:effectLst/>
                <a:latin typeface="Gotham Book" pitchFamily="50" charset="0"/>
                <a:cs typeface="Gotham Book" pitchFamily="50" charset="0"/>
              </a:endParaRPr>
            </a:p>
          </p:txBody>
        </p:sp>
        <p:sp>
          <p:nvSpPr>
            <p:cNvPr id="18" name="Rectangle 1">
              <a:extLst>
                <a:ext uri="{FF2B5EF4-FFF2-40B4-BE49-F238E27FC236}">
                  <a16:creationId xmlns:a16="http://schemas.microsoft.com/office/drawing/2014/main" id="{268B0D71-F135-41E9-9010-7BB2D45DF7F0}"/>
                </a:ext>
              </a:extLst>
            </p:cNvPr>
            <p:cNvSpPr>
              <a:spLocks noChangeArrowheads="1"/>
            </p:cNvSpPr>
            <p:nvPr/>
          </p:nvSpPr>
          <p:spPr bwMode="auto">
            <a:xfrm>
              <a:off x="6909150" y="4295259"/>
              <a:ext cx="2101149" cy="3777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ctr" eaLnBrk="0" fontAlgn="base" hangingPunct="0">
                <a:lnSpc>
                  <a:spcPct val="150000"/>
                </a:lnSpc>
                <a:spcBef>
                  <a:spcPct val="0"/>
                </a:spcBef>
                <a:spcAft>
                  <a:spcPct val="0"/>
                </a:spcAft>
              </a:pPr>
              <a:r>
                <a:rPr kumimoji="0" lang="en-US" altLang="en-US" sz="1400" b="0" i="0" u="none" strike="noStrike" cap="none" normalizeH="0" baseline="0" dirty="0">
                  <a:ln>
                    <a:noFill/>
                  </a:ln>
                  <a:solidFill>
                    <a:srgbClr val="000000"/>
                  </a:solidFill>
                  <a:effectLst/>
                  <a:latin typeface="Gotham Book" pitchFamily="50" charset="0"/>
                  <a:cs typeface="Gotham Book" pitchFamily="50" charset="0"/>
                </a:rPr>
                <a:t>variables</a:t>
              </a:r>
              <a:endParaRPr kumimoji="0" lang="en-US" altLang="en-US" sz="1400" b="0" i="0" u="none" strike="noStrike" cap="none" normalizeH="0" baseline="0" dirty="0">
                <a:ln>
                  <a:noFill/>
                </a:ln>
                <a:solidFill>
                  <a:schemeClr val="tx1"/>
                </a:solidFill>
                <a:effectLst/>
                <a:latin typeface="Gotham Book" pitchFamily="50" charset="0"/>
                <a:cs typeface="Gotham Book" pitchFamily="50" charset="0"/>
              </a:endParaRPr>
            </a:p>
          </p:txBody>
        </p:sp>
      </p:grpSp>
    </p:spTree>
    <p:extLst>
      <p:ext uri="{BB962C8B-B14F-4D97-AF65-F5344CB8AC3E}">
        <p14:creationId xmlns:p14="http://schemas.microsoft.com/office/powerpoint/2010/main" val="2753990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A62662C-9900-4CC9-8B5F-4899A4BA1C83}"/>
              </a:ext>
            </a:extLst>
          </p:cNvPr>
          <p:cNvSpPr/>
          <p:nvPr/>
        </p:nvSpPr>
        <p:spPr>
          <a:xfrm>
            <a:off x="0" y="0"/>
            <a:ext cx="2973202" cy="6858000"/>
          </a:xfrm>
          <a:prstGeom prst="rect">
            <a:avLst/>
          </a:prstGeom>
          <a:solidFill>
            <a:srgbClr val="231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7" name="Picture 2" descr="Image result for city of ames">
            <a:extLst>
              <a:ext uri="{FF2B5EF4-FFF2-40B4-BE49-F238E27FC236}">
                <a16:creationId xmlns:a16="http://schemas.microsoft.com/office/drawing/2014/main" id="{6C62AD4D-4F6B-4828-BF14-89CC55CAC3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253" y="5407862"/>
            <a:ext cx="1351994" cy="135199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E26C3AC5-9EC7-4599-B6AD-55FFFA6F5778}"/>
              </a:ext>
            </a:extLst>
          </p:cNvPr>
          <p:cNvSpPr/>
          <p:nvPr/>
        </p:nvSpPr>
        <p:spPr>
          <a:xfrm>
            <a:off x="171253" y="2571690"/>
            <a:ext cx="2462555" cy="644535"/>
          </a:xfrm>
          <a:prstGeom prst="rect">
            <a:avLst/>
          </a:prstGeom>
        </p:spPr>
        <p:txBody>
          <a:bodyPr wrap="square">
            <a:spAutoFit/>
          </a:bodyPr>
          <a:lstStyle/>
          <a:p>
            <a:pPr>
              <a:lnSpc>
                <a:spcPct val="150000"/>
              </a:lnSpc>
            </a:pPr>
            <a:r>
              <a:rPr lang="en-US" sz="2800" dirty="0">
                <a:solidFill>
                  <a:srgbClr val="54B948"/>
                </a:solidFill>
                <a:latin typeface="Gotham Black" panose="02000603040000020004" pitchFamily="2" charset="0"/>
              </a:rPr>
              <a:t>DATASETS</a:t>
            </a:r>
          </a:p>
        </p:txBody>
      </p:sp>
      <p:grpSp>
        <p:nvGrpSpPr>
          <p:cNvPr id="28" name="Group 27">
            <a:extLst>
              <a:ext uri="{FF2B5EF4-FFF2-40B4-BE49-F238E27FC236}">
                <a16:creationId xmlns:a16="http://schemas.microsoft.com/office/drawing/2014/main" id="{6E9622A4-3B52-400F-8EBE-8857CED881BA}"/>
              </a:ext>
            </a:extLst>
          </p:cNvPr>
          <p:cNvGrpSpPr/>
          <p:nvPr/>
        </p:nvGrpSpPr>
        <p:grpSpPr>
          <a:xfrm>
            <a:off x="4627566" y="558118"/>
            <a:ext cx="6742999" cy="1319159"/>
            <a:chOff x="3660950" y="426546"/>
            <a:chExt cx="6742999" cy="1319159"/>
          </a:xfrm>
        </p:grpSpPr>
        <p:grpSp>
          <p:nvGrpSpPr>
            <p:cNvPr id="27" name="Group 26">
              <a:extLst>
                <a:ext uri="{FF2B5EF4-FFF2-40B4-BE49-F238E27FC236}">
                  <a16:creationId xmlns:a16="http://schemas.microsoft.com/office/drawing/2014/main" id="{4F67F9AA-399F-4AEC-A2D5-E98E8DDE9583}"/>
                </a:ext>
              </a:extLst>
            </p:cNvPr>
            <p:cNvGrpSpPr/>
            <p:nvPr/>
          </p:nvGrpSpPr>
          <p:grpSpPr>
            <a:xfrm>
              <a:off x="3660950" y="426546"/>
              <a:ext cx="2101149" cy="1319159"/>
              <a:chOff x="3660950" y="426546"/>
              <a:chExt cx="2101149" cy="1319159"/>
            </a:xfrm>
          </p:grpSpPr>
          <p:sp>
            <p:nvSpPr>
              <p:cNvPr id="9" name="Rectangle 1">
                <a:extLst>
                  <a:ext uri="{FF2B5EF4-FFF2-40B4-BE49-F238E27FC236}">
                    <a16:creationId xmlns:a16="http://schemas.microsoft.com/office/drawing/2014/main" id="{CE5B5694-B900-4463-9FDE-AB797CF26025}"/>
                  </a:ext>
                </a:extLst>
              </p:cNvPr>
              <p:cNvSpPr>
                <a:spLocks noChangeArrowheads="1"/>
              </p:cNvSpPr>
              <p:nvPr/>
            </p:nvSpPr>
            <p:spPr bwMode="auto">
              <a:xfrm>
                <a:off x="3686000" y="426546"/>
                <a:ext cx="2051050" cy="9895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ctr" eaLnBrk="0" fontAlgn="base" hangingPunct="0">
                  <a:lnSpc>
                    <a:spcPct val="150000"/>
                  </a:lnSpc>
                  <a:spcBef>
                    <a:spcPct val="0"/>
                  </a:spcBef>
                  <a:spcAft>
                    <a:spcPct val="0"/>
                  </a:spcAft>
                </a:pPr>
                <a:r>
                  <a:rPr lang="en-SG" altLang="en-US" sz="4400" b="1" dirty="0">
                    <a:solidFill>
                      <a:srgbClr val="54B948"/>
                    </a:solidFill>
                    <a:latin typeface="Gotham Book" pitchFamily="50" charset="0"/>
                    <a:cs typeface="Gotham Book" pitchFamily="50" charset="0"/>
                  </a:rPr>
                  <a:t>23</a:t>
                </a:r>
                <a:endParaRPr kumimoji="0" lang="en-SG" altLang="en-US" sz="4400" b="1" i="0" u="none" strike="noStrike" cap="none" normalizeH="0" baseline="0" dirty="0">
                  <a:ln>
                    <a:noFill/>
                  </a:ln>
                  <a:solidFill>
                    <a:srgbClr val="54B948"/>
                  </a:solidFill>
                  <a:effectLst/>
                  <a:latin typeface="Gotham Book" pitchFamily="50" charset="0"/>
                  <a:cs typeface="Gotham Book" pitchFamily="50" charset="0"/>
                </a:endParaRPr>
              </a:p>
            </p:txBody>
          </p:sp>
          <p:sp>
            <p:nvSpPr>
              <p:cNvPr id="15" name="Rectangle 1">
                <a:extLst>
                  <a:ext uri="{FF2B5EF4-FFF2-40B4-BE49-F238E27FC236}">
                    <a16:creationId xmlns:a16="http://schemas.microsoft.com/office/drawing/2014/main" id="{FE78F793-E11E-4794-9104-06004FF8E8E0}"/>
                  </a:ext>
                </a:extLst>
              </p:cNvPr>
              <p:cNvSpPr>
                <a:spLocks noChangeArrowheads="1"/>
              </p:cNvSpPr>
              <p:nvPr/>
            </p:nvSpPr>
            <p:spPr bwMode="auto">
              <a:xfrm>
                <a:off x="3660950" y="1367909"/>
                <a:ext cx="2101149" cy="3777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ctr" eaLnBrk="0" fontAlgn="base" hangingPunct="0">
                  <a:lnSpc>
                    <a:spcPct val="150000"/>
                  </a:lnSpc>
                  <a:spcBef>
                    <a:spcPct val="0"/>
                  </a:spcBef>
                  <a:spcAft>
                    <a:spcPct val="0"/>
                  </a:spcAft>
                </a:pPr>
                <a:r>
                  <a:rPr kumimoji="0" lang="en-US" altLang="en-US" sz="1400" b="0" i="0" u="none" strike="noStrike" cap="none" normalizeH="0" baseline="0" dirty="0">
                    <a:ln>
                      <a:noFill/>
                    </a:ln>
                    <a:solidFill>
                      <a:srgbClr val="000000"/>
                    </a:solidFill>
                    <a:effectLst/>
                    <a:latin typeface="Gotham Book" pitchFamily="50" charset="0"/>
                    <a:cs typeface="Gotham Book" pitchFamily="50" charset="0"/>
                  </a:rPr>
                  <a:t>Ordinal</a:t>
                </a:r>
                <a:endParaRPr kumimoji="0" lang="en-US" altLang="en-US" sz="1400" b="0" i="0" u="none" strike="noStrike" cap="none" normalizeH="0" baseline="0" dirty="0">
                  <a:ln>
                    <a:noFill/>
                  </a:ln>
                  <a:solidFill>
                    <a:schemeClr val="tx1"/>
                  </a:solidFill>
                  <a:effectLst/>
                  <a:latin typeface="Gotham Book" pitchFamily="50" charset="0"/>
                  <a:cs typeface="Gotham Book" pitchFamily="50" charset="0"/>
                </a:endParaRPr>
              </a:p>
            </p:txBody>
          </p:sp>
        </p:grpSp>
        <p:grpSp>
          <p:nvGrpSpPr>
            <p:cNvPr id="26" name="Group 25">
              <a:extLst>
                <a:ext uri="{FF2B5EF4-FFF2-40B4-BE49-F238E27FC236}">
                  <a16:creationId xmlns:a16="http://schemas.microsoft.com/office/drawing/2014/main" id="{46A584AD-128C-4E92-A004-692C2899187A}"/>
                </a:ext>
              </a:extLst>
            </p:cNvPr>
            <p:cNvGrpSpPr/>
            <p:nvPr/>
          </p:nvGrpSpPr>
          <p:grpSpPr>
            <a:xfrm>
              <a:off x="5208233" y="426546"/>
              <a:ext cx="2101149" cy="1319159"/>
              <a:chOff x="5045425" y="426546"/>
              <a:chExt cx="2101149" cy="1319159"/>
            </a:xfrm>
          </p:grpSpPr>
          <p:sp>
            <p:nvSpPr>
              <p:cNvPr id="20" name="Rectangle 1">
                <a:extLst>
                  <a:ext uri="{FF2B5EF4-FFF2-40B4-BE49-F238E27FC236}">
                    <a16:creationId xmlns:a16="http://schemas.microsoft.com/office/drawing/2014/main" id="{87F69DA0-C343-44B5-A16C-D3F50003B5D7}"/>
                  </a:ext>
                </a:extLst>
              </p:cNvPr>
              <p:cNvSpPr>
                <a:spLocks noChangeArrowheads="1"/>
              </p:cNvSpPr>
              <p:nvPr/>
            </p:nvSpPr>
            <p:spPr bwMode="auto">
              <a:xfrm>
                <a:off x="5070475" y="426546"/>
                <a:ext cx="2051050" cy="9895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ctr" eaLnBrk="0" fontAlgn="base" hangingPunct="0">
                  <a:lnSpc>
                    <a:spcPct val="150000"/>
                  </a:lnSpc>
                  <a:spcBef>
                    <a:spcPct val="0"/>
                  </a:spcBef>
                  <a:spcAft>
                    <a:spcPct val="0"/>
                  </a:spcAft>
                </a:pPr>
                <a:r>
                  <a:rPr kumimoji="0" lang="en-SG" altLang="en-US" sz="4400" b="1" i="0" u="none" strike="noStrike" cap="none" normalizeH="0" baseline="0" dirty="0">
                    <a:ln>
                      <a:noFill/>
                    </a:ln>
                    <a:solidFill>
                      <a:srgbClr val="54B948"/>
                    </a:solidFill>
                    <a:effectLst/>
                    <a:latin typeface="Gotham Book" pitchFamily="50" charset="0"/>
                    <a:cs typeface="Gotham Book" pitchFamily="50" charset="0"/>
                  </a:rPr>
                  <a:t>2</a:t>
                </a:r>
                <a:r>
                  <a:rPr lang="en-SG" altLang="en-US" sz="4400" b="1" dirty="0">
                    <a:solidFill>
                      <a:srgbClr val="54B948"/>
                    </a:solidFill>
                    <a:latin typeface="Gotham Book" pitchFamily="50" charset="0"/>
                    <a:cs typeface="Gotham Book" pitchFamily="50" charset="0"/>
                  </a:rPr>
                  <a:t>1</a:t>
                </a:r>
                <a:endParaRPr kumimoji="0" lang="en-SG" altLang="en-US" sz="4400" b="1" i="0" u="none" strike="noStrike" cap="none" normalizeH="0" baseline="0" dirty="0">
                  <a:ln>
                    <a:noFill/>
                  </a:ln>
                  <a:solidFill>
                    <a:srgbClr val="54B948"/>
                  </a:solidFill>
                  <a:effectLst/>
                  <a:latin typeface="Gotham Book" pitchFamily="50" charset="0"/>
                  <a:cs typeface="Gotham Book" pitchFamily="50" charset="0"/>
                </a:endParaRPr>
              </a:p>
            </p:txBody>
          </p:sp>
          <p:sp>
            <p:nvSpPr>
              <p:cNvPr id="21" name="Rectangle 1">
                <a:extLst>
                  <a:ext uri="{FF2B5EF4-FFF2-40B4-BE49-F238E27FC236}">
                    <a16:creationId xmlns:a16="http://schemas.microsoft.com/office/drawing/2014/main" id="{D09B84C7-9E8C-4F32-82DA-145092721A5D}"/>
                  </a:ext>
                </a:extLst>
              </p:cNvPr>
              <p:cNvSpPr>
                <a:spLocks noChangeArrowheads="1"/>
              </p:cNvSpPr>
              <p:nvPr/>
            </p:nvSpPr>
            <p:spPr bwMode="auto">
              <a:xfrm>
                <a:off x="5045425" y="1367909"/>
                <a:ext cx="2101149" cy="3777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ctr" eaLnBrk="0" fontAlgn="base" hangingPunct="0">
                  <a:lnSpc>
                    <a:spcPct val="150000"/>
                  </a:lnSpc>
                  <a:spcBef>
                    <a:spcPct val="0"/>
                  </a:spcBef>
                  <a:spcAft>
                    <a:spcPct val="0"/>
                  </a:spcAft>
                </a:pPr>
                <a:r>
                  <a:rPr kumimoji="0" lang="en-US" altLang="en-US" sz="1400" b="0" i="0" u="none" strike="noStrike" cap="none" normalizeH="0" baseline="0" dirty="0">
                    <a:ln>
                      <a:noFill/>
                    </a:ln>
                    <a:solidFill>
                      <a:srgbClr val="000000"/>
                    </a:solidFill>
                    <a:effectLst/>
                    <a:latin typeface="Gotham Book" pitchFamily="50" charset="0"/>
                    <a:cs typeface="Gotham Book" pitchFamily="50" charset="0"/>
                  </a:rPr>
                  <a:t>Nominal</a:t>
                </a:r>
                <a:endParaRPr kumimoji="0" lang="en-US" altLang="en-US" sz="1400" b="0" i="0" u="none" strike="noStrike" cap="none" normalizeH="0" baseline="0" dirty="0">
                  <a:ln>
                    <a:noFill/>
                  </a:ln>
                  <a:solidFill>
                    <a:schemeClr val="tx1"/>
                  </a:solidFill>
                  <a:effectLst/>
                  <a:latin typeface="Gotham Book" pitchFamily="50" charset="0"/>
                  <a:cs typeface="Gotham Book" pitchFamily="50" charset="0"/>
                </a:endParaRPr>
              </a:p>
            </p:txBody>
          </p:sp>
        </p:grpSp>
        <p:grpSp>
          <p:nvGrpSpPr>
            <p:cNvPr id="4" name="Group 3">
              <a:extLst>
                <a:ext uri="{FF2B5EF4-FFF2-40B4-BE49-F238E27FC236}">
                  <a16:creationId xmlns:a16="http://schemas.microsoft.com/office/drawing/2014/main" id="{C7EB0FE3-2AF3-4ACF-B863-689B39FDD744}"/>
                </a:ext>
              </a:extLst>
            </p:cNvPr>
            <p:cNvGrpSpPr/>
            <p:nvPr/>
          </p:nvGrpSpPr>
          <p:grpSpPr>
            <a:xfrm>
              <a:off x="6755516" y="426546"/>
              <a:ext cx="2101149" cy="1319159"/>
              <a:chOff x="6537675" y="426546"/>
              <a:chExt cx="2101149" cy="1319159"/>
            </a:xfrm>
          </p:grpSpPr>
          <p:sp>
            <p:nvSpPr>
              <p:cNvPr id="22" name="Rectangle 1">
                <a:extLst>
                  <a:ext uri="{FF2B5EF4-FFF2-40B4-BE49-F238E27FC236}">
                    <a16:creationId xmlns:a16="http://schemas.microsoft.com/office/drawing/2014/main" id="{AA15C799-8A19-4567-A68C-747D58D44F0D}"/>
                  </a:ext>
                </a:extLst>
              </p:cNvPr>
              <p:cNvSpPr>
                <a:spLocks noChangeArrowheads="1"/>
              </p:cNvSpPr>
              <p:nvPr/>
            </p:nvSpPr>
            <p:spPr bwMode="auto">
              <a:xfrm>
                <a:off x="6562725" y="426546"/>
                <a:ext cx="2051050" cy="9895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ctr" eaLnBrk="0" fontAlgn="base" hangingPunct="0">
                  <a:lnSpc>
                    <a:spcPct val="150000"/>
                  </a:lnSpc>
                  <a:spcBef>
                    <a:spcPct val="0"/>
                  </a:spcBef>
                  <a:spcAft>
                    <a:spcPct val="0"/>
                  </a:spcAft>
                </a:pPr>
                <a:r>
                  <a:rPr kumimoji="0" lang="en-SG" altLang="en-US" sz="4400" b="1" i="0" u="none" strike="noStrike" cap="none" normalizeH="0" baseline="0" dirty="0">
                    <a:ln>
                      <a:noFill/>
                    </a:ln>
                    <a:solidFill>
                      <a:srgbClr val="54B948"/>
                    </a:solidFill>
                    <a:effectLst/>
                    <a:latin typeface="Gotham Book" pitchFamily="50" charset="0"/>
                    <a:cs typeface="Gotham Book" pitchFamily="50" charset="0"/>
                  </a:rPr>
                  <a:t>2</a:t>
                </a:r>
                <a:r>
                  <a:rPr lang="en-SG" altLang="en-US" sz="4400" b="1" dirty="0">
                    <a:solidFill>
                      <a:srgbClr val="54B948"/>
                    </a:solidFill>
                    <a:latin typeface="Gotham Book" pitchFamily="50" charset="0"/>
                    <a:cs typeface="Gotham Book" pitchFamily="50" charset="0"/>
                  </a:rPr>
                  <a:t>0</a:t>
                </a:r>
                <a:endParaRPr kumimoji="0" lang="en-SG" altLang="en-US" sz="4400" b="1" i="0" u="none" strike="noStrike" cap="none" normalizeH="0" baseline="0" dirty="0">
                  <a:ln>
                    <a:noFill/>
                  </a:ln>
                  <a:solidFill>
                    <a:srgbClr val="54B948"/>
                  </a:solidFill>
                  <a:effectLst/>
                  <a:latin typeface="Gotham Book" pitchFamily="50" charset="0"/>
                  <a:cs typeface="Gotham Book" pitchFamily="50" charset="0"/>
                </a:endParaRPr>
              </a:p>
            </p:txBody>
          </p:sp>
          <p:sp>
            <p:nvSpPr>
              <p:cNvPr id="23" name="Rectangle 1">
                <a:extLst>
                  <a:ext uri="{FF2B5EF4-FFF2-40B4-BE49-F238E27FC236}">
                    <a16:creationId xmlns:a16="http://schemas.microsoft.com/office/drawing/2014/main" id="{F6C80056-1513-4F64-A2D3-16E3BDEE63B2}"/>
                  </a:ext>
                </a:extLst>
              </p:cNvPr>
              <p:cNvSpPr>
                <a:spLocks noChangeArrowheads="1"/>
              </p:cNvSpPr>
              <p:nvPr/>
            </p:nvSpPr>
            <p:spPr bwMode="auto">
              <a:xfrm>
                <a:off x="6537675" y="1367909"/>
                <a:ext cx="2101149" cy="3777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ctr" eaLnBrk="0" fontAlgn="base" hangingPunct="0">
                  <a:lnSpc>
                    <a:spcPct val="150000"/>
                  </a:lnSpc>
                  <a:spcBef>
                    <a:spcPct val="0"/>
                  </a:spcBef>
                  <a:spcAft>
                    <a:spcPct val="0"/>
                  </a:spcAft>
                </a:pPr>
                <a:r>
                  <a:rPr kumimoji="0" lang="en-US" altLang="en-US" sz="1400" b="0" i="0" u="none" strike="noStrike" cap="none" normalizeH="0" baseline="0" dirty="0">
                    <a:ln>
                      <a:noFill/>
                    </a:ln>
                    <a:solidFill>
                      <a:srgbClr val="000000"/>
                    </a:solidFill>
                    <a:effectLst/>
                    <a:latin typeface="Gotham Book" pitchFamily="50" charset="0"/>
                    <a:cs typeface="Gotham Book" pitchFamily="50" charset="0"/>
                  </a:rPr>
                  <a:t>Continuous</a:t>
                </a:r>
                <a:endParaRPr kumimoji="0" lang="en-US" altLang="en-US" sz="1400" b="0" i="0" u="none" strike="noStrike" cap="none" normalizeH="0" baseline="0" dirty="0">
                  <a:ln>
                    <a:noFill/>
                  </a:ln>
                  <a:solidFill>
                    <a:schemeClr val="tx1"/>
                  </a:solidFill>
                  <a:effectLst/>
                  <a:latin typeface="Gotham Book" pitchFamily="50" charset="0"/>
                  <a:cs typeface="Gotham Book" pitchFamily="50" charset="0"/>
                </a:endParaRPr>
              </a:p>
            </p:txBody>
          </p:sp>
        </p:grpSp>
        <p:grpSp>
          <p:nvGrpSpPr>
            <p:cNvPr id="2" name="Group 1">
              <a:extLst>
                <a:ext uri="{FF2B5EF4-FFF2-40B4-BE49-F238E27FC236}">
                  <a16:creationId xmlns:a16="http://schemas.microsoft.com/office/drawing/2014/main" id="{76A2477F-D5B1-4327-A846-B287A2D423ED}"/>
                </a:ext>
              </a:extLst>
            </p:cNvPr>
            <p:cNvGrpSpPr/>
            <p:nvPr/>
          </p:nvGrpSpPr>
          <p:grpSpPr>
            <a:xfrm>
              <a:off x="8302800" y="426546"/>
              <a:ext cx="2101149" cy="1319159"/>
              <a:chOff x="8302800" y="426546"/>
              <a:chExt cx="2101149" cy="1319159"/>
            </a:xfrm>
          </p:grpSpPr>
          <p:sp>
            <p:nvSpPr>
              <p:cNvPr id="24" name="Rectangle 1">
                <a:extLst>
                  <a:ext uri="{FF2B5EF4-FFF2-40B4-BE49-F238E27FC236}">
                    <a16:creationId xmlns:a16="http://schemas.microsoft.com/office/drawing/2014/main" id="{E213FF1B-2D28-4C44-ACF6-DB6D084FD44C}"/>
                  </a:ext>
                </a:extLst>
              </p:cNvPr>
              <p:cNvSpPr>
                <a:spLocks noChangeArrowheads="1"/>
              </p:cNvSpPr>
              <p:nvPr/>
            </p:nvSpPr>
            <p:spPr bwMode="auto">
              <a:xfrm>
                <a:off x="8327850" y="426546"/>
                <a:ext cx="2051050" cy="9895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ctr" eaLnBrk="0" fontAlgn="base" hangingPunct="0">
                  <a:lnSpc>
                    <a:spcPct val="150000"/>
                  </a:lnSpc>
                  <a:spcBef>
                    <a:spcPct val="0"/>
                  </a:spcBef>
                  <a:spcAft>
                    <a:spcPct val="0"/>
                  </a:spcAft>
                </a:pPr>
                <a:r>
                  <a:rPr lang="en-SG" altLang="en-US" sz="4400" b="1" dirty="0">
                    <a:solidFill>
                      <a:srgbClr val="54B948"/>
                    </a:solidFill>
                    <a:latin typeface="Gotham Book" pitchFamily="50" charset="0"/>
                    <a:cs typeface="Gotham Book" pitchFamily="50" charset="0"/>
                  </a:rPr>
                  <a:t>17</a:t>
                </a:r>
                <a:endParaRPr kumimoji="0" lang="en-SG" altLang="en-US" sz="4400" b="1" i="0" u="none" strike="noStrike" cap="none" normalizeH="0" baseline="0" dirty="0">
                  <a:ln>
                    <a:noFill/>
                  </a:ln>
                  <a:solidFill>
                    <a:srgbClr val="54B948"/>
                  </a:solidFill>
                  <a:effectLst/>
                  <a:latin typeface="Gotham Book" pitchFamily="50" charset="0"/>
                  <a:cs typeface="Gotham Book" pitchFamily="50" charset="0"/>
                </a:endParaRPr>
              </a:p>
            </p:txBody>
          </p:sp>
          <p:sp>
            <p:nvSpPr>
              <p:cNvPr id="25" name="Rectangle 1">
                <a:extLst>
                  <a:ext uri="{FF2B5EF4-FFF2-40B4-BE49-F238E27FC236}">
                    <a16:creationId xmlns:a16="http://schemas.microsoft.com/office/drawing/2014/main" id="{BFA66D20-8125-4CA8-AE91-DF56E6C4E4BB}"/>
                  </a:ext>
                </a:extLst>
              </p:cNvPr>
              <p:cNvSpPr>
                <a:spLocks noChangeArrowheads="1"/>
              </p:cNvSpPr>
              <p:nvPr/>
            </p:nvSpPr>
            <p:spPr bwMode="auto">
              <a:xfrm>
                <a:off x="8302800" y="1367909"/>
                <a:ext cx="2101149" cy="3777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ctr" eaLnBrk="0" fontAlgn="base" hangingPunct="0">
                  <a:lnSpc>
                    <a:spcPct val="150000"/>
                  </a:lnSpc>
                  <a:spcBef>
                    <a:spcPct val="0"/>
                  </a:spcBef>
                  <a:spcAft>
                    <a:spcPct val="0"/>
                  </a:spcAft>
                </a:pPr>
                <a:r>
                  <a:rPr kumimoji="0" lang="en-US" altLang="en-US" sz="1400" b="0" i="0" u="none" strike="noStrike" cap="none" normalizeH="0" baseline="0" dirty="0">
                    <a:ln>
                      <a:noFill/>
                    </a:ln>
                    <a:solidFill>
                      <a:srgbClr val="000000"/>
                    </a:solidFill>
                    <a:effectLst/>
                    <a:latin typeface="Gotham Book" pitchFamily="50" charset="0"/>
                    <a:cs typeface="Gotham Book" pitchFamily="50" charset="0"/>
                  </a:rPr>
                  <a:t>Discrete</a:t>
                </a:r>
                <a:endParaRPr kumimoji="0" lang="en-US" altLang="en-US" sz="1400" b="0" i="0" u="none" strike="noStrike" cap="none" normalizeH="0" baseline="0" dirty="0">
                  <a:ln>
                    <a:noFill/>
                  </a:ln>
                  <a:solidFill>
                    <a:schemeClr val="tx1"/>
                  </a:solidFill>
                  <a:effectLst/>
                  <a:latin typeface="Gotham Book" pitchFamily="50" charset="0"/>
                  <a:cs typeface="Gotham Book" pitchFamily="50" charset="0"/>
                </a:endParaRPr>
              </a:p>
            </p:txBody>
          </p:sp>
        </p:grpSp>
      </p:grpSp>
      <p:grpSp>
        <p:nvGrpSpPr>
          <p:cNvPr id="29" name="Group 28">
            <a:extLst>
              <a:ext uri="{FF2B5EF4-FFF2-40B4-BE49-F238E27FC236}">
                <a16:creationId xmlns:a16="http://schemas.microsoft.com/office/drawing/2014/main" id="{A2AA0FB9-83EB-4C75-97CB-F13D902B9989}"/>
              </a:ext>
            </a:extLst>
          </p:cNvPr>
          <p:cNvGrpSpPr/>
          <p:nvPr/>
        </p:nvGrpSpPr>
        <p:grpSpPr>
          <a:xfrm>
            <a:off x="4627566" y="3697261"/>
            <a:ext cx="6742999" cy="1319159"/>
            <a:chOff x="3660950" y="426546"/>
            <a:chExt cx="6742999" cy="1319159"/>
          </a:xfrm>
        </p:grpSpPr>
        <p:grpSp>
          <p:nvGrpSpPr>
            <p:cNvPr id="30" name="Group 29">
              <a:extLst>
                <a:ext uri="{FF2B5EF4-FFF2-40B4-BE49-F238E27FC236}">
                  <a16:creationId xmlns:a16="http://schemas.microsoft.com/office/drawing/2014/main" id="{ECA23565-D548-444E-B279-1FD73599A270}"/>
                </a:ext>
              </a:extLst>
            </p:cNvPr>
            <p:cNvGrpSpPr/>
            <p:nvPr/>
          </p:nvGrpSpPr>
          <p:grpSpPr>
            <a:xfrm>
              <a:off x="3660950" y="426546"/>
              <a:ext cx="2101149" cy="1319159"/>
              <a:chOff x="3660950" y="426546"/>
              <a:chExt cx="2101149" cy="1319159"/>
            </a:xfrm>
          </p:grpSpPr>
          <p:sp>
            <p:nvSpPr>
              <p:cNvPr id="40" name="Rectangle 1">
                <a:extLst>
                  <a:ext uri="{FF2B5EF4-FFF2-40B4-BE49-F238E27FC236}">
                    <a16:creationId xmlns:a16="http://schemas.microsoft.com/office/drawing/2014/main" id="{7A9DC3A8-0C64-449D-8EF5-24A6A60F5538}"/>
                  </a:ext>
                </a:extLst>
              </p:cNvPr>
              <p:cNvSpPr>
                <a:spLocks noChangeArrowheads="1"/>
              </p:cNvSpPr>
              <p:nvPr/>
            </p:nvSpPr>
            <p:spPr bwMode="auto">
              <a:xfrm>
                <a:off x="3686000" y="426546"/>
                <a:ext cx="2051050" cy="9895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ctr" eaLnBrk="0" fontAlgn="base" hangingPunct="0">
                  <a:lnSpc>
                    <a:spcPct val="150000"/>
                  </a:lnSpc>
                  <a:spcBef>
                    <a:spcPct val="0"/>
                  </a:spcBef>
                  <a:spcAft>
                    <a:spcPct val="0"/>
                  </a:spcAft>
                </a:pPr>
                <a:r>
                  <a:rPr lang="en-SG" altLang="en-US" sz="4400" b="1" dirty="0">
                    <a:solidFill>
                      <a:srgbClr val="54B948"/>
                    </a:solidFill>
                    <a:latin typeface="Gotham Book" pitchFamily="50" charset="0"/>
                    <a:cs typeface="Gotham Book" pitchFamily="50" charset="0"/>
                  </a:rPr>
                  <a:t>23</a:t>
                </a:r>
                <a:endParaRPr kumimoji="0" lang="en-SG" altLang="en-US" sz="4400" b="1" i="0" u="none" strike="noStrike" cap="none" normalizeH="0" baseline="0" dirty="0">
                  <a:ln>
                    <a:noFill/>
                  </a:ln>
                  <a:solidFill>
                    <a:srgbClr val="54B948"/>
                  </a:solidFill>
                  <a:effectLst/>
                  <a:latin typeface="Gotham Book" pitchFamily="50" charset="0"/>
                  <a:cs typeface="Gotham Book" pitchFamily="50" charset="0"/>
                </a:endParaRPr>
              </a:p>
            </p:txBody>
          </p:sp>
          <p:sp>
            <p:nvSpPr>
              <p:cNvPr id="41" name="Rectangle 1">
                <a:extLst>
                  <a:ext uri="{FF2B5EF4-FFF2-40B4-BE49-F238E27FC236}">
                    <a16:creationId xmlns:a16="http://schemas.microsoft.com/office/drawing/2014/main" id="{90E146C2-A0DD-445C-A972-F3F33F594475}"/>
                  </a:ext>
                </a:extLst>
              </p:cNvPr>
              <p:cNvSpPr>
                <a:spLocks noChangeArrowheads="1"/>
              </p:cNvSpPr>
              <p:nvPr/>
            </p:nvSpPr>
            <p:spPr bwMode="auto">
              <a:xfrm>
                <a:off x="3660950" y="1367909"/>
                <a:ext cx="2101149" cy="3777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ctr" eaLnBrk="0" fontAlgn="base" hangingPunct="0">
                  <a:lnSpc>
                    <a:spcPct val="150000"/>
                  </a:lnSpc>
                  <a:spcBef>
                    <a:spcPct val="0"/>
                  </a:spcBef>
                  <a:spcAft>
                    <a:spcPct val="0"/>
                  </a:spcAft>
                </a:pPr>
                <a:r>
                  <a:rPr kumimoji="0" lang="en-US" altLang="en-US" sz="1400" b="0" i="0" u="none" strike="noStrike" cap="none" normalizeH="0" baseline="0" dirty="0">
                    <a:ln>
                      <a:noFill/>
                    </a:ln>
                    <a:solidFill>
                      <a:srgbClr val="000000"/>
                    </a:solidFill>
                    <a:effectLst/>
                    <a:latin typeface="Gotham Book" pitchFamily="50" charset="0"/>
                    <a:cs typeface="Gotham Book" pitchFamily="50" charset="0"/>
                  </a:rPr>
                  <a:t>Ordinal</a:t>
                </a:r>
                <a:endParaRPr kumimoji="0" lang="en-US" altLang="en-US" sz="1400" b="0" i="0" u="none" strike="noStrike" cap="none" normalizeH="0" baseline="0" dirty="0">
                  <a:ln>
                    <a:noFill/>
                  </a:ln>
                  <a:solidFill>
                    <a:schemeClr val="tx1"/>
                  </a:solidFill>
                  <a:effectLst/>
                  <a:latin typeface="Gotham Book" pitchFamily="50" charset="0"/>
                  <a:cs typeface="Gotham Book" pitchFamily="50" charset="0"/>
                </a:endParaRPr>
              </a:p>
            </p:txBody>
          </p:sp>
        </p:grpSp>
        <p:grpSp>
          <p:nvGrpSpPr>
            <p:cNvPr id="31" name="Group 30">
              <a:extLst>
                <a:ext uri="{FF2B5EF4-FFF2-40B4-BE49-F238E27FC236}">
                  <a16:creationId xmlns:a16="http://schemas.microsoft.com/office/drawing/2014/main" id="{351D3C3C-2A9D-4FAF-8093-00F7D118310B}"/>
                </a:ext>
              </a:extLst>
            </p:cNvPr>
            <p:cNvGrpSpPr/>
            <p:nvPr/>
          </p:nvGrpSpPr>
          <p:grpSpPr>
            <a:xfrm>
              <a:off x="5208233" y="426546"/>
              <a:ext cx="2101149" cy="1319159"/>
              <a:chOff x="5045425" y="426546"/>
              <a:chExt cx="2101149" cy="1319159"/>
            </a:xfrm>
          </p:grpSpPr>
          <p:sp>
            <p:nvSpPr>
              <p:cNvPr id="38" name="Rectangle 1">
                <a:extLst>
                  <a:ext uri="{FF2B5EF4-FFF2-40B4-BE49-F238E27FC236}">
                    <a16:creationId xmlns:a16="http://schemas.microsoft.com/office/drawing/2014/main" id="{DE3A4458-D417-40D6-8470-7C420DE9A31F}"/>
                  </a:ext>
                </a:extLst>
              </p:cNvPr>
              <p:cNvSpPr>
                <a:spLocks noChangeArrowheads="1"/>
              </p:cNvSpPr>
              <p:nvPr/>
            </p:nvSpPr>
            <p:spPr bwMode="auto">
              <a:xfrm>
                <a:off x="5070475" y="426546"/>
                <a:ext cx="2051050" cy="9895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ctr" eaLnBrk="0" fontAlgn="base" hangingPunct="0">
                  <a:lnSpc>
                    <a:spcPct val="150000"/>
                  </a:lnSpc>
                  <a:spcBef>
                    <a:spcPct val="0"/>
                  </a:spcBef>
                  <a:spcAft>
                    <a:spcPct val="0"/>
                  </a:spcAft>
                </a:pPr>
                <a:r>
                  <a:rPr kumimoji="0" lang="en-SG" altLang="en-US" sz="4400" b="1" i="0" u="none" strike="noStrike" cap="none" normalizeH="0" baseline="0" dirty="0">
                    <a:ln>
                      <a:noFill/>
                    </a:ln>
                    <a:solidFill>
                      <a:srgbClr val="54B948"/>
                    </a:solidFill>
                    <a:effectLst/>
                    <a:latin typeface="Gotham Book" pitchFamily="50" charset="0"/>
                    <a:cs typeface="Gotham Book" pitchFamily="50" charset="0"/>
                  </a:rPr>
                  <a:t>2</a:t>
                </a:r>
                <a:r>
                  <a:rPr lang="en-SG" altLang="en-US" sz="4400" b="1" dirty="0">
                    <a:solidFill>
                      <a:srgbClr val="54B948"/>
                    </a:solidFill>
                    <a:latin typeface="Gotham Book" pitchFamily="50" charset="0"/>
                    <a:cs typeface="Gotham Book" pitchFamily="50" charset="0"/>
                  </a:rPr>
                  <a:t>1</a:t>
                </a:r>
                <a:endParaRPr kumimoji="0" lang="en-SG" altLang="en-US" sz="4400" b="1" i="0" u="none" strike="noStrike" cap="none" normalizeH="0" baseline="0" dirty="0">
                  <a:ln>
                    <a:noFill/>
                  </a:ln>
                  <a:solidFill>
                    <a:srgbClr val="54B948"/>
                  </a:solidFill>
                  <a:effectLst/>
                  <a:latin typeface="Gotham Book" pitchFamily="50" charset="0"/>
                  <a:cs typeface="Gotham Book" pitchFamily="50" charset="0"/>
                </a:endParaRPr>
              </a:p>
            </p:txBody>
          </p:sp>
          <p:sp>
            <p:nvSpPr>
              <p:cNvPr id="39" name="Rectangle 1">
                <a:extLst>
                  <a:ext uri="{FF2B5EF4-FFF2-40B4-BE49-F238E27FC236}">
                    <a16:creationId xmlns:a16="http://schemas.microsoft.com/office/drawing/2014/main" id="{F19715E3-33D7-4E50-92BB-B262EF438A79}"/>
                  </a:ext>
                </a:extLst>
              </p:cNvPr>
              <p:cNvSpPr>
                <a:spLocks noChangeArrowheads="1"/>
              </p:cNvSpPr>
              <p:nvPr/>
            </p:nvSpPr>
            <p:spPr bwMode="auto">
              <a:xfrm>
                <a:off x="5045425" y="1367909"/>
                <a:ext cx="2101149" cy="3777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ctr" eaLnBrk="0" fontAlgn="base" hangingPunct="0">
                  <a:lnSpc>
                    <a:spcPct val="150000"/>
                  </a:lnSpc>
                  <a:spcBef>
                    <a:spcPct val="0"/>
                  </a:spcBef>
                  <a:spcAft>
                    <a:spcPct val="0"/>
                  </a:spcAft>
                </a:pPr>
                <a:r>
                  <a:rPr kumimoji="0" lang="en-US" altLang="en-US" sz="1400" b="0" i="0" u="none" strike="noStrike" cap="none" normalizeH="0" baseline="0" dirty="0">
                    <a:ln>
                      <a:noFill/>
                    </a:ln>
                    <a:solidFill>
                      <a:srgbClr val="000000"/>
                    </a:solidFill>
                    <a:effectLst/>
                    <a:latin typeface="Gotham Book" pitchFamily="50" charset="0"/>
                    <a:cs typeface="Gotham Book" pitchFamily="50" charset="0"/>
                  </a:rPr>
                  <a:t>Nominal</a:t>
                </a:r>
                <a:endParaRPr kumimoji="0" lang="en-US" altLang="en-US" sz="1400" b="0" i="0" u="none" strike="noStrike" cap="none" normalizeH="0" baseline="0" dirty="0">
                  <a:ln>
                    <a:noFill/>
                  </a:ln>
                  <a:solidFill>
                    <a:schemeClr val="tx1"/>
                  </a:solidFill>
                  <a:effectLst/>
                  <a:latin typeface="Gotham Book" pitchFamily="50" charset="0"/>
                  <a:cs typeface="Gotham Book" pitchFamily="50" charset="0"/>
                </a:endParaRPr>
              </a:p>
            </p:txBody>
          </p:sp>
        </p:grpSp>
        <p:grpSp>
          <p:nvGrpSpPr>
            <p:cNvPr id="32" name="Group 31">
              <a:extLst>
                <a:ext uri="{FF2B5EF4-FFF2-40B4-BE49-F238E27FC236}">
                  <a16:creationId xmlns:a16="http://schemas.microsoft.com/office/drawing/2014/main" id="{650690CF-0E7B-4D24-95EF-CDB7C774821B}"/>
                </a:ext>
              </a:extLst>
            </p:cNvPr>
            <p:cNvGrpSpPr/>
            <p:nvPr/>
          </p:nvGrpSpPr>
          <p:grpSpPr>
            <a:xfrm>
              <a:off x="6755516" y="426546"/>
              <a:ext cx="2101149" cy="1319159"/>
              <a:chOff x="6537675" y="426546"/>
              <a:chExt cx="2101149" cy="1319159"/>
            </a:xfrm>
          </p:grpSpPr>
          <p:sp>
            <p:nvSpPr>
              <p:cNvPr id="36" name="Rectangle 1">
                <a:extLst>
                  <a:ext uri="{FF2B5EF4-FFF2-40B4-BE49-F238E27FC236}">
                    <a16:creationId xmlns:a16="http://schemas.microsoft.com/office/drawing/2014/main" id="{7B9F8EE9-2C84-48A3-98CC-63E1F4421E32}"/>
                  </a:ext>
                </a:extLst>
              </p:cNvPr>
              <p:cNvSpPr>
                <a:spLocks noChangeArrowheads="1"/>
              </p:cNvSpPr>
              <p:nvPr/>
            </p:nvSpPr>
            <p:spPr bwMode="auto">
              <a:xfrm>
                <a:off x="6562725" y="426546"/>
                <a:ext cx="2051050" cy="9895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ctr" eaLnBrk="0" fontAlgn="base" hangingPunct="0">
                  <a:lnSpc>
                    <a:spcPct val="150000"/>
                  </a:lnSpc>
                  <a:spcBef>
                    <a:spcPct val="0"/>
                  </a:spcBef>
                  <a:spcAft>
                    <a:spcPct val="0"/>
                  </a:spcAft>
                </a:pPr>
                <a:r>
                  <a:rPr lang="en-SG" altLang="en-US" sz="4400" b="1" dirty="0">
                    <a:solidFill>
                      <a:srgbClr val="54B948"/>
                    </a:solidFill>
                    <a:latin typeface="Gotham Book" pitchFamily="50" charset="0"/>
                    <a:cs typeface="Gotham Book" pitchFamily="50" charset="0"/>
                  </a:rPr>
                  <a:t>19</a:t>
                </a:r>
                <a:endParaRPr kumimoji="0" lang="en-SG" altLang="en-US" sz="4400" b="1" i="0" u="none" strike="noStrike" cap="none" normalizeH="0" baseline="0" dirty="0">
                  <a:ln>
                    <a:noFill/>
                  </a:ln>
                  <a:solidFill>
                    <a:srgbClr val="54B948"/>
                  </a:solidFill>
                  <a:effectLst/>
                  <a:latin typeface="Gotham Book" pitchFamily="50" charset="0"/>
                  <a:cs typeface="Gotham Book" pitchFamily="50" charset="0"/>
                </a:endParaRPr>
              </a:p>
            </p:txBody>
          </p:sp>
          <p:sp>
            <p:nvSpPr>
              <p:cNvPr id="37" name="Rectangle 1">
                <a:extLst>
                  <a:ext uri="{FF2B5EF4-FFF2-40B4-BE49-F238E27FC236}">
                    <a16:creationId xmlns:a16="http://schemas.microsoft.com/office/drawing/2014/main" id="{098C2A04-638F-4B0B-92B4-5D4503B6B5B0}"/>
                  </a:ext>
                </a:extLst>
              </p:cNvPr>
              <p:cNvSpPr>
                <a:spLocks noChangeArrowheads="1"/>
              </p:cNvSpPr>
              <p:nvPr/>
            </p:nvSpPr>
            <p:spPr bwMode="auto">
              <a:xfrm>
                <a:off x="6537675" y="1367909"/>
                <a:ext cx="2101149" cy="3777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ctr" eaLnBrk="0" fontAlgn="base" hangingPunct="0">
                  <a:lnSpc>
                    <a:spcPct val="150000"/>
                  </a:lnSpc>
                  <a:spcBef>
                    <a:spcPct val="0"/>
                  </a:spcBef>
                  <a:spcAft>
                    <a:spcPct val="0"/>
                  </a:spcAft>
                </a:pPr>
                <a:r>
                  <a:rPr kumimoji="0" lang="en-US" altLang="en-US" sz="1400" b="0" i="0" u="none" strike="noStrike" cap="none" normalizeH="0" baseline="0" dirty="0">
                    <a:ln>
                      <a:noFill/>
                    </a:ln>
                    <a:solidFill>
                      <a:srgbClr val="000000"/>
                    </a:solidFill>
                    <a:effectLst/>
                    <a:latin typeface="Gotham Book" pitchFamily="50" charset="0"/>
                    <a:cs typeface="Gotham Book" pitchFamily="50" charset="0"/>
                  </a:rPr>
                  <a:t>Continuous</a:t>
                </a:r>
                <a:endParaRPr kumimoji="0" lang="en-US" altLang="en-US" sz="1400" b="0" i="0" u="none" strike="noStrike" cap="none" normalizeH="0" baseline="0" dirty="0">
                  <a:ln>
                    <a:noFill/>
                  </a:ln>
                  <a:solidFill>
                    <a:schemeClr val="tx1"/>
                  </a:solidFill>
                  <a:effectLst/>
                  <a:latin typeface="Gotham Book" pitchFamily="50" charset="0"/>
                  <a:cs typeface="Gotham Book" pitchFamily="50" charset="0"/>
                </a:endParaRPr>
              </a:p>
            </p:txBody>
          </p:sp>
        </p:grpSp>
        <p:grpSp>
          <p:nvGrpSpPr>
            <p:cNvPr id="33" name="Group 32">
              <a:extLst>
                <a:ext uri="{FF2B5EF4-FFF2-40B4-BE49-F238E27FC236}">
                  <a16:creationId xmlns:a16="http://schemas.microsoft.com/office/drawing/2014/main" id="{31F0DB68-01DF-418E-827E-88BB544A2D4D}"/>
                </a:ext>
              </a:extLst>
            </p:cNvPr>
            <p:cNvGrpSpPr/>
            <p:nvPr/>
          </p:nvGrpSpPr>
          <p:grpSpPr>
            <a:xfrm>
              <a:off x="8302800" y="426546"/>
              <a:ext cx="2101149" cy="1319159"/>
              <a:chOff x="8302800" y="426546"/>
              <a:chExt cx="2101149" cy="1319159"/>
            </a:xfrm>
          </p:grpSpPr>
          <p:sp>
            <p:nvSpPr>
              <p:cNvPr id="34" name="Rectangle 1">
                <a:extLst>
                  <a:ext uri="{FF2B5EF4-FFF2-40B4-BE49-F238E27FC236}">
                    <a16:creationId xmlns:a16="http://schemas.microsoft.com/office/drawing/2014/main" id="{A220CC38-1732-4E14-9101-6950B4072B97}"/>
                  </a:ext>
                </a:extLst>
              </p:cNvPr>
              <p:cNvSpPr>
                <a:spLocks noChangeArrowheads="1"/>
              </p:cNvSpPr>
              <p:nvPr/>
            </p:nvSpPr>
            <p:spPr bwMode="auto">
              <a:xfrm>
                <a:off x="8327850" y="426546"/>
                <a:ext cx="2051050" cy="9895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ctr" eaLnBrk="0" fontAlgn="base" hangingPunct="0">
                  <a:lnSpc>
                    <a:spcPct val="150000"/>
                  </a:lnSpc>
                  <a:spcBef>
                    <a:spcPct val="0"/>
                  </a:spcBef>
                  <a:spcAft>
                    <a:spcPct val="0"/>
                  </a:spcAft>
                </a:pPr>
                <a:r>
                  <a:rPr lang="en-SG" altLang="en-US" sz="4400" b="1" dirty="0">
                    <a:solidFill>
                      <a:srgbClr val="54B948"/>
                    </a:solidFill>
                    <a:latin typeface="Gotham Book" pitchFamily="50" charset="0"/>
                    <a:cs typeface="Gotham Book" pitchFamily="50" charset="0"/>
                  </a:rPr>
                  <a:t>17</a:t>
                </a:r>
                <a:endParaRPr kumimoji="0" lang="en-SG" altLang="en-US" sz="4400" b="1" i="0" u="none" strike="noStrike" cap="none" normalizeH="0" baseline="0" dirty="0">
                  <a:ln>
                    <a:noFill/>
                  </a:ln>
                  <a:solidFill>
                    <a:srgbClr val="54B948"/>
                  </a:solidFill>
                  <a:effectLst/>
                  <a:latin typeface="Gotham Book" pitchFamily="50" charset="0"/>
                  <a:cs typeface="Gotham Book" pitchFamily="50" charset="0"/>
                </a:endParaRPr>
              </a:p>
            </p:txBody>
          </p:sp>
          <p:sp>
            <p:nvSpPr>
              <p:cNvPr id="35" name="Rectangle 1">
                <a:extLst>
                  <a:ext uri="{FF2B5EF4-FFF2-40B4-BE49-F238E27FC236}">
                    <a16:creationId xmlns:a16="http://schemas.microsoft.com/office/drawing/2014/main" id="{75B347A9-E9A5-4DA9-8AD6-B00EBDA505B2}"/>
                  </a:ext>
                </a:extLst>
              </p:cNvPr>
              <p:cNvSpPr>
                <a:spLocks noChangeArrowheads="1"/>
              </p:cNvSpPr>
              <p:nvPr/>
            </p:nvSpPr>
            <p:spPr bwMode="auto">
              <a:xfrm>
                <a:off x="8302800" y="1367909"/>
                <a:ext cx="2101149" cy="3777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ctr" eaLnBrk="0" fontAlgn="base" hangingPunct="0">
                  <a:lnSpc>
                    <a:spcPct val="150000"/>
                  </a:lnSpc>
                  <a:spcBef>
                    <a:spcPct val="0"/>
                  </a:spcBef>
                  <a:spcAft>
                    <a:spcPct val="0"/>
                  </a:spcAft>
                </a:pPr>
                <a:r>
                  <a:rPr kumimoji="0" lang="en-US" altLang="en-US" sz="1400" b="0" i="0" u="none" strike="noStrike" cap="none" normalizeH="0" baseline="0" dirty="0">
                    <a:ln>
                      <a:noFill/>
                    </a:ln>
                    <a:solidFill>
                      <a:srgbClr val="000000"/>
                    </a:solidFill>
                    <a:effectLst/>
                    <a:latin typeface="Gotham Book" pitchFamily="50" charset="0"/>
                    <a:cs typeface="Gotham Book" pitchFamily="50" charset="0"/>
                  </a:rPr>
                  <a:t>Discrete</a:t>
                </a:r>
                <a:endParaRPr kumimoji="0" lang="en-US" altLang="en-US" sz="1400" b="0" i="0" u="none" strike="noStrike" cap="none" normalizeH="0" baseline="0" dirty="0">
                  <a:ln>
                    <a:noFill/>
                  </a:ln>
                  <a:solidFill>
                    <a:schemeClr val="tx1"/>
                  </a:solidFill>
                  <a:effectLst/>
                  <a:latin typeface="Gotham Book" pitchFamily="50" charset="0"/>
                  <a:cs typeface="Gotham Book" pitchFamily="50" charset="0"/>
                </a:endParaRPr>
              </a:p>
            </p:txBody>
          </p:sp>
        </p:grpSp>
      </p:grpSp>
      <p:sp>
        <p:nvSpPr>
          <p:cNvPr id="42" name="Rectangle 1">
            <a:extLst>
              <a:ext uri="{FF2B5EF4-FFF2-40B4-BE49-F238E27FC236}">
                <a16:creationId xmlns:a16="http://schemas.microsoft.com/office/drawing/2014/main" id="{2D64BBEB-E533-4B1A-8C69-BCC2709D80F1}"/>
              </a:ext>
            </a:extLst>
          </p:cNvPr>
          <p:cNvSpPr>
            <a:spLocks noChangeArrowheads="1"/>
          </p:cNvSpPr>
          <p:nvPr/>
        </p:nvSpPr>
        <p:spPr bwMode="auto">
          <a:xfrm>
            <a:off x="3790432" y="926003"/>
            <a:ext cx="1416050" cy="459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ctr" eaLnBrk="0" fontAlgn="base" hangingPunct="0">
              <a:lnSpc>
                <a:spcPct val="150000"/>
              </a:lnSpc>
              <a:spcBef>
                <a:spcPct val="0"/>
              </a:spcBef>
              <a:spcAft>
                <a:spcPct val="0"/>
              </a:spcAft>
            </a:pPr>
            <a:r>
              <a:rPr kumimoji="0" lang="en-US" altLang="en-US" b="0" i="0" u="none" strike="noStrike" cap="none" normalizeH="0" baseline="0" dirty="0">
                <a:ln>
                  <a:noFill/>
                </a:ln>
                <a:solidFill>
                  <a:srgbClr val="000000"/>
                </a:solidFill>
                <a:effectLst/>
                <a:latin typeface="Gotham Bold" panose="02000803030000020004" pitchFamily="2" charset="0"/>
                <a:cs typeface="Gotham Book" pitchFamily="50" charset="0"/>
              </a:rPr>
              <a:t>Train.csv</a:t>
            </a:r>
            <a:endParaRPr kumimoji="0" lang="en-US" altLang="en-US" b="0" i="0" u="none" strike="noStrike" cap="none" normalizeH="0" baseline="0" dirty="0">
              <a:ln>
                <a:noFill/>
              </a:ln>
              <a:solidFill>
                <a:schemeClr val="tx1"/>
              </a:solidFill>
              <a:effectLst/>
              <a:latin typeface="Gotham Bold" panose="02000803030000020004" pitchFamily="2" charset="0"/>
              <a:cs typeface="Gotham Book" pitchFamily="50" charset="0"/>
            </a:endParaRPr>
          </a:p>
        </p:txBody>
      </p:sp>
      <p:sp>
        <p:nvSpPr>
          <p:cNvPr id="43" name="Rectangle 1">
            <a:extLst>
              <a:ext uri="{FF2B5EF4-FFF2-40B4-BE49-F238E27FC236}">
                <a16:creationId xmlns:a16="http://schemas.microsoft.com/office/drawing/2014/main" id="{775A62BE-AF9B-4CC8-B946-B0E131525D0E}"/>
              </a:ext>
            </a:extLst>
          </p:cNvPr>
          <p:cNvSpPr>
            <a:spLocks noChangeArrowheads="1"/>
          </p:cNvSpPr>
          <p:nvPr/>
        </p:nvSpPr>
        <p:spPr bwMode="auto">
          <a:xfrm>
            <a:off x="3765382" y="4079288"/>
            <a:ext cx="1416050" cy="459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ctr" eaLnBrk="0" fontAlgn="base" hangingPunct="0">
              <a:lnSpc>
                <a:spcPct val="150000"/>
              </a:lnSpc>
              <a:spcBef>
                <a:spcPct val="0"/>
              </a:spcBef>
              <a:spcAft>
                <a:spcPct val="0"/>
              </a:spcAft>
            </a:pPr>
            <a:r>
              <a:rPr kumimoji="0" lang="en-US" altLang="en-US" b="0" i="0" u="none" strike="noStrike" cap="none" normalizeH="0" baseline="0" dirty="0">
                <a:ln>
                  <a:noFill/>
                </a:ln>
                <a:solidFill>
                  <a:srgbClr val="000000"/>
                </a:solidFill>
                <a:effectLst/>
                <a:latin typeface="Gotham Bold" panose="02000803030000020004" pitchFamily="2" charset="0"/>
                <a:cs typeface="Gotham Book" pitchFamily="50" charset="0"/>
              </a:rPr>
              <a:t>Test.csv</a:t>
            </a:r>
            <a:endParaRPr kumimoji="0" lang="en-US" altLang="en-US" b="0" i="0" u="none" strike="noStrike" cap="none" normalizeH="0" baseline="0" dirty="0">
              <a:ln>
                <a:noFill/>
              </a:ln>
              <a:solidFill>
                <a:schemeClr val="tx1"/>
              </a:solidFill>
              <a:effectLst/>
              <a:latin typeface="Gotham Bold" panose="02000803030000020004" pitchFamily="2" charset="0"/>
              <a:cs typeface="Gotham Book" pitchFamily="50" charset="0"/>
            </a:endParaRPr>
          </a:p>
        </p:txBody>
      </p:sp>
      <p:sp>
        <p:nvSpPr>
          <p:cNvPr id="44" name="Rectangle 1">
            <a:extLst>
              <a:ext uri="{FF2B5EF4-FFF2-40B4-BE49-F238E27FC236}">
                <a16:creationId xmlns:a16="http://schemas.microsoft.com/office/drawing/2014/main" id="{B06AA35D-4081-49C5-BD7C-D35B3A6E41A0}"/>
              </a:ext>
            </a:extLst>
          </p:cNvPr>
          <p:cNvSpPr>
            <a:spLocks noChangeArrowheads="1"/>
          </p:cNvSpPr>
          <p:nvPr/>
        </p:nvSpPr>
        <p:spPr bwMode="auto">
          <a:xfrm>
            <a:off x="5740400" y="2112333"/>
            <a:ext cx="3803650" cy="459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lnSpc>
                <a:spcPct val="150000"/>
              </a:lnSpc>
              <a:spcBef>
                <a:spcPct val="0"/>
              </a:spcBef>
              <a:spcAft>
                <a:spcPct val="0"/>
              </a:spcAft>
            </a:pPr>
            <a:r>
              <a:rPr kumimoji="0" lang="en-SG" altLang="en-US" i="0" u="none" strike="noStrike" cap="none" normalizeH="0" baseline="0" dirty="0">
                <a:ln>
                  <a:noFill/>
                </a:ln>
                <a:solidFill>
                  <a:srgbClr val="000000"/>
                </a:solidFill>
                <a:effectLst/>
                <a:latin typeface="Gotham Book" pitchFamily="50" charset="0"/>
                <a:cs typeface="Gotham Book" pitchFamily="50" charset="0"/>
              </a:rPr>
              <a:t>For model selection &amp; fitting</a:t>
            </a:r>
            <a:endParaRPr kumimoji="0" lang="en-US" altLang="en-US" i="0" u="none" strike="noStrike" cap="none" normalizeH="0" baseline="0" dirty="0">
              <a:ln>
                <a:noFill/>
              </a:ln>
              <a:solidFill>
                <a:schemeClr val="tx1"/>
              </a:solidFill>
              <a:effectLst/>
              <a:latin typeface="Gotham Book" pitchFamily="50" charset="0"/>
              <a:cs typeface="Gotham Book" pitchFamily="50" charset="0"/>
            </a:endParaRPr>
          </a:p>
        </p:txBody>
      </p:sp>
      <p:sp>
        <p:nvSpPr>
          <p:cNvPr id="45" name="Rectangle 1">
            <a:extLst>
              <a:ext uri="{FF2B5EF4-FFF2-40B4-BE49-F238E27FC236}">
                <a16:creationId xmlns:a16="http://schemas.microsoft.com/office/drawing/2014/main" id="{DA4F97DF-F3A0-49FB-A9F2-13179F17E08D}"/>
              </a:ext>
            </a:extLst>
          </p:cNvPr>
          <p:cNvSpPr>
            <a:spLocks noChangeArrowheads="1"/>
          </p:cNvSpPr>
          <p:nvPr/>
        </p:nvSpPr>
        <p:spPr bwMode="auto">
          <a:xfrm>
            <a:off x="4775200" y="5265618"/>
            <a:ext cx="6210300" cy="459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lnSpc>
                <a:spcPct val="150000"/>
              </a:lnSpc>
              <a:spcBef>
                <a:spcPct val="0"/>
              </a:spcBef>
              <a:spcAft>
                <a:spcPct val="0"/>
              </a:spcAft>
            </a:pPr>
            <a:r>
              <a:rPr kumimoji="0" lang="en-SG" altLang="en-US" i="0" u="none" strike="noStrike" cap="none" normalizeH="0" baseline="0" dirty="0">
                <a:ln>
                  <a:noFill/>
                </a:ln>
                <a:solidFill>
                  <a:srgbClr val="000000"/>
                </a:solidFill>
                <a:effectLst/>
                <a:latin typeface="Gotham Book" pitchFamily="50" charset="0"/>
                <a:cs typeface="Gotham Book" pitchFamily="50" charset="0"/>
              </a:rPr>
              <a:t>For prediction of </a:t>
            </a:r>
            <a:r>
              <a:rPr lang="en-SG" altLang="en-US" dirty="0">
                <a:solidFill>
                  <a:srgbClr val="000000"/>
                </a:solidFill>
                <a:latin typeface="Gotham Book" pitchFamily="50" charset="0"/>
                <a:cs typeface="Gotham Book" pitchFamily="50" charset="0"/>
              </a:rPr>
              <a:t>h</a:t>
            </a:r>
            <a:r>
              <a:rPr kumimoji="0" lang="en-SG" altLang="en-US" i="0" u="none" strike="noStrike" cap="none" normalizeH="0" baseline="0" dirty="0">
                <a:ln>
                  <a:noFill/>
                </a:ln>
                <a:solidFill>
                  <a:srgbClr val="000000"/>
                </a:solidFill>
                <a:effectLst/>
                <a:latin typeface="Gotham Book" pitchFamily="50" charset="0"/>
                <a:cs typeface="Gotham Book" pitchFamily="50" charset="0"/>
              </a:rPr>
              <a:t>ouse price to submit to </a:t>
            </a:r>
            <a:r>
              <a:rPr lang="en-SG" altLang="en-US" dirty="0">
                <a:solidFill>
                  <a:srgbClr val="000000"/>
                </a:solidFill>
                <a:latin typeface="Gotham Book" pitchFamily="50" charset="0"/>
                <a:cs typeface="Gotham Book" pitchFamily="50" charset="0"/>
              </a:rPr>
              <a:t>K</a:t>
            </a:r>
            <a:r>
              <a:rPr kumimoji="0" lang="en-SG" altLang="en-US" i="0" u="none" strike="noStrike" cap="none" normalizeH="0" baseline="0" dirty="0">
                <a:ln>
                  <a:noFill/>
                </a:ln>
                <a:solidFill>
                  <a:srgbClr val="000000"/>
                </a:solidFill>
                <a:effectLst/>
                <a:latin typeface="Gotham Book" pitchFamily="50" charset="0"/>
                <a:cs typeface="Gotham Book" pitchFamily="50" charset="0"/>
              </a:rPr>
              <a:t>aggle</a:t>
            </a:r>
            <a:endParaRPr kumimoji="0" lang="en-US" altLang="en-US" i="0" u="none" strike="noStrike" cap="none" normalizeH="0" baseline="0" dirty="0">
              <a:ln>
                <a:noFill/>
              </a:ln>
              <a:solidFill>
                <a:schemeClr val="tx1"/>
              </a:solidFill>
              <a:effectLst/>
              <a:latin typeface="Gotham Book" pitchFamily="50" charset="0"/>
              <a:cs typeface="Gotham Book" pitchFamily="50" charset="0"/>
            </a:endParaRPr>
          </a:p>
        </p:txBody>
      </p:sp>
    </p:spTree>
    <p:extLst>
      <p:ext uri="{BB962C8B-B14F-4D97-AF65-F5344CB8AC3E}">
        <p14:creationId xmlns:p14="http://schemas.microsoft.com/office/powerpoint/2010/main" val="23478950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A62662C-9900-4CC9-8B5F-4899A4BA1C83}"/>
              </a:ext>
            </a:extLst>
          </p:cNvPr>
          <p:cNvSpPr/>
          <p:nvPr/>
        </p:nvSpPr>
        <p:spPr>
          <a:xfrm>
            <a:off x="0" y="0"/>
            <a:ext cx="12192000" cy="1673285"/>
          </a:xfrm>
          <a:prstGeom prst="rect">
            <a:avLst/>
          </a:prstGeom>
          <a:solidFill>
            <a:srgbClr val="231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7" name="Picture 2" descr="Image result for city of ames">
            <a:extLst>
              <a:ext uri="{FF2B5EF4-FFF2-40B4-BE49-F238E27FC236}">
                <a16:creationId xmlns:a16="http://schemas.microsoft.com/office/drawing/2014/main" id="{6C62AD4D-4F6B-4828-BF14-89CC55CAC3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23353" y="0"/>
            <a:ext cx="1351994" cy="135199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E26C3AC5-9EC7-4599-B6AD-55FFFA6F5778}"/>
              </a:ext>
            </a:extLst>
          </p:cNvPr>
          <p:cNvSpPr/>
          <p:nvPr/>
        </p:nvSpPr>
        <p:spPr>
          <a:xfrm>
            <a:off x="488753" y="333539"/>
            <a:ext cx="5423097" cy="881203"/>
          </a:xfrm>
          <a:prstGeom prst="rect">
            <a:avLst/>
          </a:prstGeom>
        </p:spPr>
        <p:txBody>
          <a:bodyPr wrap="square">
            <a:spAutoFit/>
          </a:bodyPr>
          <a:lstStyle/>
          <a:p>
            <a:pPr>
              <a:lnSpc>
                <a:spcPct val="150000"/>
              </a:lnSpc>
            </a:pPr>
            <a:r>
              <a:rPr lang="en-US" sz="4000" dirty="0">
                <a:solidFill>
                  <a:srgbClr val="54B948"/>
                </a:solidFill>
                <a:latin typeface="Gotham Black" panose="02000603040000020004" pitchFamily="2" charset="0"/>
              </a:rPr>
              <a:t>WORKFLOW</a:t>
            </a:r>
          </a:p>
        </p:txBody>
      </p:sp>
      <p:grpSp>
        <p:nvGrpSpPr>
          <p:cNvPr id="12" name="Group 11">
            <a:extLst>
              <a:ext uri="{FF2B5EF4-FFF2-40B4-BE49-F238E27FC236}">
                <a16:creationId xmlns:a16="http://schemas.microsoft.com/office/drawing/2014/main" id="{912ACD96-A46B-4662-A84B-A6456EBD0021}"/>
              </a:ext>
            </a:extLst>
          </p:cNvPr>
          <p:cNvGrpSpPr/>
          <p:nvPr/>
        </p:nvGrpSpPr>
        <p:grpSpPr>
          <a:xfrm>
            <a:off x="458887" y="2230482"/>
            <a:ext cx="2328763" cy="3957550"/>
            <a:chOff x="331887" y="2232524"/>
            <a:chExt cx="2328763" cy="3957550"/>
          </a:xfrm>
        </p:grpSpPr>
        <p:pic>
          <p:nvPicPr>
            <p:cNvPr id="5122" name="Picture 2" descr="Image result for cleaning">
              <a:extLst>
                <a:ext uri="{FF2B5EF4-FFF2-40B4-BE49-F238E27FC236}">
                  <a16:creationId xmlns:a16="http://schemas.microsoft.com/office/drawing/2014/main" id="{30DEFB86-ACD0-45B2-87B9-5320ECFCAE1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89" r="32487"/>
            <a:stretch/>
          </p:blipFill>
          <p:spPr bwMode="auto">
            <a:xfrm>
              <a:off x="412749" y="2232524"/>
              <a:ext cx="1939426" cy="1939426"/>
            </a:xfrm>
            <a:prstGeom prst="ellipse">
              <a:avLst/>
            </a:prstGeom>
            <a:noFill/>
            <a:extLst>
              <a:ext uri="{909E8E84-426E-40DD-AFC4-6F175D3DCCD1}">
                <a14:hiddenFill xmlns:a14="http://schemas.microsoft.com/office/drawing/2010/main">
                  <a:solidFill>
                    <a:srgbClr val="FFFFFF"/>
                  </a:solidFill>
                </a14:hiddenFill>
              </a:ext>
            </a:extLst>
          </p:spPr>
        </p:pic>
        <p:sp>
          <p:nvSpPr>
            <p:cNvPr id="46" name="Rectangle 1">
              <a:extLst>
                <a:ext uri="{FF2B5EF4-FFF2-40B4-BE49-F238E27FC236}">
                  <a16:creationId xmlns:a16="http://schemas.microsoft.com/office/drawing/2014/main" id="{423C7E3D-EE62-4785-8360-6F7EE9B97962}"/>
                </a:ext>
              </a:extLst>
            </p:cNvPr>
            <p:cNvSpPr>
              <a:spLocks noChangeArrowheads="1"/>
            </p:cNvSpPr>
            <p:nvPr/>
          </p:nvSpPr>
          <p:spPr bwMode="auto">
            <a:xfrm>
              <a:off x="331887" y="4321643"/>
              <a:ext cx="2101149" cy="3777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ctr" eaLnBrk="0" fontAlgn="base" hangingPunct="0">
                <a:lnSpc>
                  <a:spcPct val="150000"/>
                </a:lnSpc>
                <a:spcBef>
                  <a:spcPct val="0"/>
                </a:spcBef>
                <a:spcAft>
                  <a:spcPct val="0"/>
                </a:spcAft>
              </a:pPr>
              <a:r>
                <a:rPr kumimoji="0" lang="en-US" altLang="en-US" sz="1400" b="0" i="0" u="none" strike="noStrike" cap="none" normalizeH="0" baseline="0" dirty="0">
                  <a:ln>
                    <a:noFill/>
                  </a:ln>
                  <a:solidFill>
                    <a:srgbClr val="000000"/>
                  </a:solidFill>
                  <a:effectLst/>
                  <a:latin typeface="Gotham Bold" panose="02000803030000020004" pitchFamily="2" charset="0"/>
                  <a:cs typeface="Gotham Book" pitchFamily="50" charset="0"/>
                </a:rPr>
                <a:t>Data Cleaning</a:t>
              </a:r>
              <a:endParaRPr kumimoji="0" lang="en-US" altLang="en-US" sz="1400" b="0" i="0" u="none" strike="noStrike" cap="none" normalizeH="0" baseline="0" dirty="0">
                <a:ln>
                  <a:noFill/>
                </a:ln>
                <a:solidFill>
                  <a:schemeClr val="tx1"/>
                </a:solidFill>
                <a:effectLst/>
                <a:latin typeface="Gotham Bold" panose="02000803030000020004" pitchFamily="2" charset="0"/>
                <a:cs typeface="Gotham Book" pitchFamily="50" charset="0"/>
              </a:endParaRPr>
            </a:p>
          </p:txBody>
        </p:sp>
        <p:sp>
          <p:nvSpPr>
            <p:cNvPr id="47" name="Rectangle 1">
              <a:extLst>
                <a:ext uri="{FF2B5EF4-FFF2-40B4-BE49-F238E27FC236}">
                  <a16:creationId xmlns:a16="http://schemas.microsoft.com/office/drawing/2014/main" id="{C8D31604-0453-4FFF-B73E-693406A04BA7}"/>
                </a:ext>
              </a:extLst>
            </p:cNvPr>
            <p:cNvSpPr>
              <a:spLocks noChangeArrowheads="1"/>
            </p:cNvSpPr>
            <p:nvPr/>
          </p:nvSpPr>
          <p:spPr bwMode="auto">
            <a:xfrm>
              <a:off x="331887" y="4842782"/>
              <a:ext cx="2328763" cy="13472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lvl="0" indent="-285750" eaLnBrk="0" fontAlgn="base" hangingPunct="0">
                <a:lnSpc>
                  <a:spcPct val="150000"/>
                </a:lnSpc>
                <a:spcBef>
                  <a:spcPct val="0"/>
                </a:spcBef>
                <a:spcAft>
                  <a:spcPct val="0"/>
                </a:spcAft>
                <a:buFont typeface="Arial" panose="020B0604020202020204" pitchFamily="34" charset="0"/>
                <a:buChar char="•"/>
              </a:pPr>
              <a:r>
                <a:rPr kumimoji="0" lang="en-US" altLang="en-US" sz="1400" b="0" i="0" u="none" strike="noStrike" cap="none" normalizeH="0" baseline="0" dirty="0">
                  <a:ln>
                    <a:noFill/>
                  </a:ln>
                  <a:solidFill>
                    <a:srgbClr val="000000"/>
                  </a:solidFill>
                  <a:effectLst/>
                  <a:latin typeface="Gotham Book" pitchFamily="50" charset="0"/>
                  <a:cs typeface="Gotham Book" pitchFamily="50" charset="0"/>
                </a:rPr>
                <a:t>Null handling</a:t>
              </a:r>
            </a:p>
            <a:p>
              <a:pPr marL="285750" lvl="0" indent="-285750" eaLnBrk="0" fontAlgn="base" hangingPunct="0">
                <a:lnSpc>
                  <a:spcPct val="150000"/>
                </a:lnSpc>
                <a:spcBef>
                  <a:spcPct val="0"/>
                </a:spcBef>
                <a:spcAft>
                  <a:spcPct val="0"/>
                </a:spcAft>
                <a:buFont typeface="Arial" panose="020B0604020202020204" pitchFamily="34" charset="0"/>
                <a:buChar char="•"/>
              </a:pPr>
              <a:r>
                <a:rPr lang="en-US" altLang="en-US" sz="1400" dirty="0">
                  <a:solidFill>
                    <a:srgbClr val="000000"/>
                  </a:solidFill>
                  <a:latin typeface="Gotham Book" pitchFamily="50" charset="0"/>
                  <a:cs typeface="Gotham Book" pitchFamily="50" charset="0"/>
                </a:rPr>
                <a:t>Combine/remove </a:t>
              </a:r>
            </a:p>
            <a:p>
              <a:pPr marL="285750" lvl="0" indent="-285750" eaLnBrk="0" fontAlgn="base" hangingPunct="0">
                <a:lnSpc>
                  <a:spcPct val="150000"/>
                </a:lnSpc>
                <a:spcBef>
                  <a:spcPct val="0"/>
                </a:spcBef>
                <a:spcAft>
                  <a:spcPct val="0"/>
                </a:spcAft>
                <a:buFont typeface="Arial" panose="020B0604020202020204" pitchFamily="34" charset="0"/>
                <a:buChar char="•"/>
              </a:pPr>
              <a:r>
                <a:rPr kumimoji="0" lang="en-US" altLang="en-US" sz="1400" b="0" i="0" u="none" strike="noStrike" cap="none" normalizeH="0" baseline="0" dirty="0">
                  <a:ln>
                    <a:noFill/>
                  </a:ln>
                  <a:solidFill>
                    <a:srgbClr val="000000"/>
                  </a:solidFill>
                  <a:effectLst/>
                  <a:latin typeface="Gotham Book" pitchFamily="50" charset="0"/>
                  <a:cs typeface="Gotham Book" pitchFamily="50" charset="0"/>
                </a:rPr>
                <a:t>Outlier removal</a:t>
              </a:r>
            </a:p>
            <a:p>
              <a:pPr marL="285750" lvl="0" indent="-285750" eaLnBrk="0" fontAlgn="base" hangingPunct="0">
                <a:lnSpc>
                  <a:spcPct val="150000"/>
                </a:lnSpc>
                <a:spcBef>
                  <a:spcPct val="0"/>
                </a:spcBef>
                <a:spcAft>
                  <a:spcPct val="0"/>
                </a:spcAft>
                <a:buFont typeface="Arial" panose="020B0604020202020204" pitchFamily="34" charset="0"/>
                <a:buChar char="•"/>
              </a:pPr>
              <a:r>
                <a:rPr lang="en-US" altLang="en-US" sz="1400" dirty="0">
                  <a:solidFill>
                    <a:srgbClr val="000000"/>
                  </a:solidFill>
                  <a:latin typeface="Gotham Book" pitchFamily="50" charset="0"/>
                  <a:cs typeface="Gotham Book" pitchFamily="50" charset="0"/>
                </a:rPr>
                <a:t>EDA</a:t>
              </a:r>
              <a:endParaRPr kumimoji="0" lang="en-US" altLang="en-US" sz="1400" b="0" i="0" u="none" strike="noStrike" cap="none" normalizeH="0" baseline="0" dirty="0">
                <a:ln>
                  <a:noFill/>
                </a:ln>
                <a:solidFill>
                  <a:schemeClr val="tx1"/>
                </a:solidFill>
                <a:effectLst/>
                <a:latin typeface="Gotham Book" pitchFamily="50" charset="0"/>
                <a:cs typeface="Gotham Book" pitchFamily="50" charset="0"/>
              </a:endParaRPr>
            </a:p>
          </p:txBody>
        </p:sp>
      </p:grpSp>
      <p:grpSp>
        <p:nvGrpSpPr>
          <p:cNvPr id="11" name="Group 10">
            <a:extLst>
              <a:ext uri="{FF2B5EF4-FFF2-40B4-BE49-F238E27FC236}">
                <a16:creationId xmlns:a16="http://schemas.microsoft.com/office/drawing/2014/main" id="{EEA24288-1159-41C1-B728-D03401B6AB70}"/>
              </a:ext>
            </a:extLst>
          </p:cNvPr>
          <p:cNvGrpSpPr/>
          <p:nvPr/>
        </p:nvGrpSpPr>
        <p:grpSpPr>
          <a:xfrm>
            <a:off x="3388355" y="2230482"/>
            <a:ext cx="2328763" cy="3959592"/>
            <a:chOff x="3269333" y="2230482"/>
            <a:chExt cx="2328763" cy="3959592"/>
          </a:xfrm>
        </p:grpSpPr>
        <p:pic>
          <p:nvPicPr>
            <p:cNvPr id="5124" name="Picture 4" descr="Related image">
              <a:extLst>
                <a:ext uri="{FF2B5EF4-FFF2-40B4-BE49-F238E27FC236}">
                  <a16:creationId xmlns:a16="http://schemas.microsoft.com/office/drawing/2014/main" id="{B4EC9AB1-4090-4AB9-9BB6-9FC79F608D6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1891" r="21891"/>
            <a:stretch/>
          </p:blipFill>
          <p:spPr bwMode="auto">
            <a:xfrm>
              <a:off x="3381345" y="2230482"/>
              <a:ext cx="1940400" cy="1940400"/>
            </a:xfrm>
            <a:prstGeom prst="ellipse">
              <a:avLst/>
            </a:prstGeom>
            <a:noFill/>
            <a:extLst>
              <a:ext uri="{909E8E84-426E-40DD-AFC4-6F175D3DCCD1}">
                <a14:hiddenFill xmlns:a14="http://schemas.microsoft.com/office/drawing/2010/main">
                  <a:solidFill>
                    <a:srgbClr val="FFFFFF"/>
                  </a:solidFill>
                </a14:hiddenFill>
              </a:ext>
            </a:extLst>
          </p:spPr>
        </p:pic>
        <p:sp>
          <p:nvSpPr>
            <p:cNvPr id="48" name="Rectangle 1">
              <a:extLst>
                <a:ext uri="{FF2B5EF4-FFF2-40B4-BE49-F238E27FC236}">
                  <a16:creationId xmlns:a16="http://schemas.microsoft.com/office/drawing/2014/main" id="{4D200B09-38BD-477A-A961-E0406494B9AB}"/>
                </a:ext>
              </a:extLst>
            </p:cNvPr>
            <p:cNvSpPr>
              <a:spLocks noChangeArrowheads="1"/>
            </p:cNvSpPr>
            <p:nvPr/>
          </p:nvSpPr>
          <p:spPr bwMode="auto">
            <a:xfrm>
              <a:off x="3269333" y="4321642"/>
              <a:ext cx="2101149" cy="3777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ctr" eaLnBrk="0" fontAlgn="base" hangingPunct="0">
                <a:lnSpc>
                  <a:spcPct val="150000"/>
                </a:lnSpc>
                <a:spcBef>
                  <a:spcPct val="0"/>
                </a:spcBef>
                <a:spcAft>
                  <a:spcPct val="0"/>
                </a:spcAft>
              </a:pPr>
              <a:r>
                <a:rPr lang="en-US" altLang="en-US" sz="1400" dirty="0">
                  <a:solidFill>
                    <a:srgbClr val="000000"/>
                  </a:solidFill>
                  <a:latin typeface="Gotham Bold" panose="02000803030000020004" pitchFamily="2" charset="0"/>
                  <a:cs typeface="Gotham Book" pitchFamily="50" charset="0"/>
                </a:rPr>
                <a:t>One-Hot Encoding</a:t>
              </a:r>
              <a:endParaRPr kumimoji="0" lang="en-US" altLang="en-US" sz="1400" b="0" i="0" u="none" strike="noStrike" cap="none" normalizeH="0" baseline="0" dirty="0">
                <a:ln>
                  <a:noFill/>
                </a:ln>
                <a:solidFill>
                  <a:schemeClr val="tx1"/>
                </a:solidFill>
                <a:effectLst/>
                <a:latin typeface="Gotham Bold" panose="02000803030000020004" pitchFamily="2" charset="0"/>
                <a:cs typeface="Gotham Book" pitchFamily="50" charset="0"/>
              </a:endParaRPr>
            </a:p>
          </p:txBody>
        </p:sp>
        <p:sp>
          <p:nvSpPr>
            <p:cNvPr id="49" name="Rectangle 1">
              <a:extLst>
                <a:ext uri="{FF2B5EF4-FFF2-40B4-BE49-F238E27FC236}">
                  <a16:creationId xmlns:a16="http://schemas.microsoft.com/office/drawing/2014/main" id="{09FC5681-CED4-45C7-A644-EF84C9C96A77}"/>
                </a:ext>
              </a:extLst>
            </p:cNvPr>
            <p:cNvSpPr>
              <a:spLocks noChangeArrowheads="1"/>
            </p:cNvSpPr>
            <p:nvPr/>
          </p:nvSpPr>
          <p:spPr bwMode="auto">
            <a:xfrm>
              <a:off x="3269333" y="4842782"/>
              <a:ext cx="2328763" cy="13472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lvl="0" indent="-285750" eaLnBrk="0" fontAlgn="base" hangingPunct="0">
                <a:lnSpc>
                  <a:spcPct val="150000"/>
                </a:lnSpc>
                <a:spcBef>
                  <a:spcPct val="0"/>
                </a:spcBef>
                <a:spcAft>
                  <a:spcPct val="0"/>
                </a:spcAft>
                <a:buFont typeface="Arial" panose="020B0604020202020204" pitchFamily="34" charset="0"/>
                <a:buChar char="•"/>
              </a:pPr>
              <a:r>
                <a:rPr kumimoji="0" lang="en-US" altLang="en-US" sz="1400" b="0" i="0" u="none" strike="noStrike" cap="none" normalizeH="0" baseline="0" dirty="0">
                  <a:ln>
                    <a:noFill/>
                  </a:ln>
                  <a:solidFill>
                    <a:srgbClr val="000000"/>
                  </a:solidFill>
                  <a:effectLst/>
                  <a:latin typeface="Gotham Book" pitchFamily="50" charset="0"/>
                  <a:cs typeface="Gotham Book" pitchFamily="50" charset="0"/>
                </a:rPr>
                <a:t>Encode category variable</a:t>
              </a:r>
            </a:p>
            <a:p>
              <a:pPr marL="285750" lvl="0" indent="-285750" eaLnBrk="0" fontAlgn="base" hangingPunct="0">
                <a:lnSpc>
                  <a:spcPct val="150000"/>
                </a:lnSpc>
                <a:spcBef>
                  <a:spcPct val="0"/>
                </a:spcBef>
                <a:spcAft>
                  <a:spcPct val="0"/>
                </a:spcAft>
                <a:buFont typeface="Arial" panose="020B0604020202020204" pitchFamily="34" charset="0"/>
                <a:buChar char="•"/>
              </a:pPr>
              <a:r>
                <a:rPr lang="en-US" altLang="en-US" sz="1400" dirty="0">
                  <a:solidFill>
                    <a:srgbClr val="000000"/>
                  </a:solidFill>
                  <a:latin typeface="Gotham Book" pitchFamily="50" charset="0"/>
                  <a:cs typeface="Gotham Book" pitchFamily="50" charset="0"/>
                </a:rPr>
                <a:t>Ensure same shape for Train &amp; Test</a:t>
              </a:r>
              <a:endParaRPr kumimoji="0" lang="en-US" altLang="en-US" sz="1400" b="0" i="0" u="none" strike="noStrike" cap="none" normalizeH="0" baseline="0" dirty="0">
                <a:ln>
                  <a:noFill/>
                </a:ln>
                <a:solidFill>
                  <a:schemeClr val="tx1"/>
                </a:solidFill>
                <a:effectLst/>
                <a:latin typeface="Gotham Book" pitchFamily="50" charset="0"/>
                <a:cs typeface="Gotham Book" pitchFamily="50" charset="0"/>
              </a:endParaRPr>
            </a:p>
          </p:txBody>
        </p:sp>
      </p:grpSp>
      <p:grpSp>
        <p:nvGrpSpPr>
          <p:cNvPr id="10" name="Group 9">
            <a:extLst>
              <a:ext uri="{FF2B5EF4-FFF2-40B4-BE49-F238E27FC236}">
                <a16:creationId xmlns:a16="http://schemas.microsoft.com/office/drawing/2014/main" id="{58C19C94-F175-461A-A54B-993EE160445C}"/>
              </a:ext>
            </a:extLst>
          </p:cNvPr>
          <p:cNvGrpSpPr/>
          <p:nvPr/>
        </p:nvGrpSpPr>
        <p:grpSpPr>
          <a:xfrm>
            <a:off x="6317823" y="2230482"/>
            <a:ext cx="2328763" cy="3311219"/>
            <a:chOff x="6182844" y="2231550"/>
            <a:chExt cx="2328763" cy="3311219"/>
          </a:xfrm>
        </p:grpSpPr>
        <p:pic>
          <p:nvPicPr>
            <p:cNvPr id="5126" name="Picture 6" descr="Image result for features">
              <a:extLst>
                <a:ext uri="{FF2B5EF4-FFF2-40B4-BE49-F238E27FC236}">
                  <a16:creationId xmlns:a16="http://schemas.microsoft.com/office/drawing/2014/main" id="{505B7A62-AA9B-44AE-A1C2-A751CD53CCA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0000" r="20000"/>
            <a:stretch/>
          </p:blipFill>
          <p:spPr bwMode="auto">
            <a:xfrm>
              <a:off x="6182844" y="2231550"/>
              <a:ext cx="1940400" cy="1940400"/>
            </a:xfrm>
            <a:prstGeom prst="ellipse">
              <a:avLst/>
            </a:prstGeom>
            <a:noFill/>
            <a:extLst>
              <a:ext uri="{909E8E84-426E-40DD-AFC4-6F175D3DCCD1}">
                <a14:hiddenFill xmlns:a14="http://schemas.microsoft.com/office/drawing/2010/main">
                  <a:solidFill>
                    <a:srgbClr val="FFFFFF"/>
                  </a:solidFill>
                </a14:hiddenFill>
              </a:ext>
            </a:extLst>
          </p:spPr>
        </p:pic>
        <p:sp>
          <p:nvSpPr>
            <p:cNvPr id="50" name="Rectangle 1">
              <a:extLst>
                <a:ext uri="{FF2B5EF4-FFF2-40B4-BE49-F238E27FC236}">
                  <a16:creationId xmlns:a16="http://schemas.microsoft.com/office/drawing/2014/main" id="{7675998D-3495-4368-AC79-113E54D0E316}"/>
                </a:ext>
              </a:extLst>
            </p:cNvPr>
            <p:cNvSpPr>
              <a:spLocks noChangeArrowheads="1"/>
            </p:cNvSpPr>
            <p:nvPr/>
          </p:nvSpPr>
          <p:spPr bwMode="auto">
            <a:xfrm>
              <a:off x="6182844" y="4320669"/>
              <a:ext cx="2101149" cy="3777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ctr" eaLnBrk="0" fontAlgn="base" hangingPunct="0">
                <a:lnSpc>
                  <a:spcPct val="150000"/>
                </a:lnSpc>
                <a:spcBef>
                  <a:spcPct val="0"/>
                </a:spcBef>
                <a:spcAft>
                  <a:spcPct val="0"/>
                </a:spcAft>
              </a:pPr>
              <a:r>
                <a:rPr lang="en-US" altLang="en-US" sz="1400" dirty="0">
                  <a:solidFill>
                    <a:srgbClr val="000000"/>
                  </a:solidFill>
                  <a:latin typeface="Gotham Bold" panose="02000803030000020004" pitchFamily="2" charset="0"/>
                  <a:cs typeface="Gotham Book" pitchFamily="50" charset="0"/>
                </a:rPr>
                <a:t>Feature Engineering</a:t>
              </a:r>
              <a:endParaRPr kumimoji="0" lang="en-US" altLang="en-US" sz="1400" b="0" i="0" u="none" strike="noStrike" cap="none" normalizeH="0" baseline="0" dirty="0">
                <a:ln>
                  <a:noFill/>
                </a:ln>
                <a:solidFill>
                  <a:schemeClr val="tx1"/>
                </a:solidFill>
                <a:effectLst/>
                <a:latin typeface="Gotham Bold" panose="02000803030000020004" pitchFamily="2" charset="0"/>
                <a:cs typeface="Gotham Book" pitchFamily="50" charset="0"/>
              </a:endParaRPr>
            </a:p>
          </p:txBody>
        </p:sp>
        <p:sp>
          <p:nvSpPr>
            <p:cNvPr id="51" name="Rectangle 1">
              <a:extLst>
                <a:ext uri="{FF2B5EF4-FFF2-40B4-BE49-F238E27FC236}">
                  <a16:creationId xmlns:a16="http://schemas.microsoft.com/office/drawing/2014/main" id="{8D227A40-71AC-4622-BA7C-D6FC7FC10149}"/>
                </a:ext>
              </a:extLst>
            </p:cNvPr>
            <p:cNvSpPr>
              <a:spLocks noChangeArrowheads="1"/>
            </p:cNvSpPr>
            <p:nvPr/>
          </p:nvSpPr>
          <p:spPr bwMode="auto">
            <a:xfrm>
              <a:off x="6182844" y="4841808"/>
              <a:ext cx="2328763" cy="7009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lvl="0" indent="-285750" eaLnBrk="0" fontAlgn="base" hangingPunct="0">
                <a:lnSpc>
                  <a:spcPct val="150000"/>
                </a:lnSpc>
                <a:spcBef>
                  <a:spcPct val="0"/>
                </a:spcBef>
                <a:spcAft>
                  <a:spcPct val="0"/>
                </a:spcAft>
                <a:buFont typeface="Arial" panose="020B0604020202020204" pitchFamily="34" charset="0"/>
                <a:buChar char="•"/>
              </a:pPr>
              <a:r>
                <a:rPr kumimoji="0" lang="en-US" altLang="en-US" sz="1400" b="0" i="0" u="none" strike="noStrike" cap="none" normalizeH="0" baseline="0" dirty="0">
                  <a:ln>
                    <a:noFill/>
                  </a:ln>
                  <a:solidFill>
                    <a:srgbClr val="000000"/>
                  </a:solidFill>
                  <a:effectLst/>
                  <a:latin typeface="Gotham Book" pitchFamily="50" charset="0"/>
                  <a:cs typeface="Gotham Book" pitchFamily="50" charset="0"/>
                </a:rPr>
                <a:t>Lasso Selection</a:t>
              </a:r>
            </a:p>
            <a:p>
              <a:pPr marL="285750" lvl="0" indent="-285750" eaLnBrk="0" fontAlgn="base" hangingPunct="0">
                <a:lnSpc>
                  <a:spcPct val="150000"/>
                </a:lnSpc>
                <a:spcBef>
                  <a:spcPct val="0"/>
                </a:spcBef>
                <a:spcAft>
                  <a:spcPct val="0"/>
                </a:spcAft>
                <a:buFont typeface="Arial" panose="020B0604020202020204" pitchFamily="34" charset="0"/>
                <a:buChar char="•"/>
              </a:pPr>
              <a:r>
                <a:rPr lang="en-US" altLang="en-US" sz="1400" dirty="0">
                  <a:solidFill>
                    <a:srgbClr val="000000"/>
                  </a:solidFill>
                  <a:latin typeface="Gotham Book" pitchFamily="50" charset="0"/>
                  <a:cs typeface="Gotham Book" pitchFamily="50" charset="0"/>
                </a:rPr>
                <a:t>30 variables</a:t>
              </a:r>
              <a:endParaRPr kumimoji="0" lang="en-US" altLang="en-US" sz="1400" b="0" i="0" u="none" strike="noStrike" cap="none" normalizeH="0" baseline="0" dirty="0">
                <a:ln>
                  <a:noFill/>
                </a:ln>
                <a:solidFill>
                  <a:schemeClr val="tx1"/>
                </a:solidFill>
                <a:effectLst/>
                <a:latin typeface="Gotham Book" pitchFamily="50" charset="0"/>
                <a:cs typeface="Gotham Book" pitchFamily="50" charset="0"/>
              </a:endParaRPr>
            </a:p>
          </p:txBody>
        </p:sp>
      </p:grpSp>
      <p:grpSp>
        <p:nvGrpSpPr>
          <p:cNvPr id="8" name="Group 7">
            <a:extLst>
              <a:ext uri="{FF2B5EF4-FFF2-40B4-BE49-F238E27FC236}">
                <a16:creationId xmlns:a16="http://schemas.microsoft.com/office/drawing/2014/main" id="{E7623232-3C9B-461B-BA58-5719D3B8C3B1}"/>
              </a:ext>
            </a:extLst>
          </p:cNvPr>
          <p:cNvGrpSpPr/>
          <p:nvPr/>
        </p:nvGrpSpPr>
        <p:grpSpPr>
          <a:xfrm>
            <a:off x="9247291" y="2230482"/>
            <a:ext cx="2658960" cy="3578588"/>
            <a:chOff x="9120291" y="2237900"/>
            <a:chExt cx="2658960" cy="3578588"/>
          </a:xfrm>
        </p:grpSpPr>
        <p:pic>
          <p:nvPicPr>
            <p:cNvPr id="5128" name="Picture 8" descr="Image result for graphical modelling">
              <a:extLst>
                <a:ext uri="{FF2B5EF4-FFF2-40B4-BE49-F238E27FC236}">
                  <a16:creationId xmlns:a16="http://schemas.microsoft.com/office/drawing/2014/main" id="{3C452747-342A-48CC-BD0B-5C77E296F29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9918" r="9918"/>
            <a:stretch/>
          </p:blipFill>
          <p:spPr bwMode="auto">
            <a:xfrm>
              <a:off x="9291363" y="2237900"/>
              <a:ext cx="1940400" cy="1940400"/>
            </a:xfrm>
            <a:prstGeom prst="ellipse">
              <a:avLst/>
            </a:prstGeom>
            <a:noFill/>
            <a:extLst>
              <a:ext uri="{909E8E84-426E-40DD-AFC4-6F175D3DCCD1}">
                <a14:hiddenFill xmlns:a14="http://schemas.microsoft.com/office/drawing/2010/main">
                  <a:solidFill>
                    <a:srgbClr val="FFFFFF"/>
                  </a:solidFill>
                </a14:hiddenFill>
              </a:ext>
            </a:extLst>
          </p:spPr>
        </p:pic>
        <p:sp>
          <p:nvSpPr>
            <p:cNvPr id="52" name="Rectangle 1">
              <a:extLst>
                <a:ext uri="{FF2B5EF4-FFF2-40B4-BE49-F238E27FC236}">
                  <a16:creationId xmlns:a16="http://schemas.microsoft.com/office/drawing/2014/main" id="{04B8EDE0-5251-40B7-A6E0-1EEF4AEBB71D}"/>
                </a:ext>
              </a:extLst>
            </p:cNvPr>
            <p:cNvSpPr>
              <a:spLocks noChangeArrowheads="1"/>
            </p:cNvSpPr>
            <p:nvPr/>
          </p:nvSpPr>
          <p:spPr bwMode="auto">
            <a:xfrm>
              <a:off x="9120291" y="4327019"/>
              <a:ext cx="2597745" cy="368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ctr" eaLnBrk="0" fontAlgn="base" hangingPunct="0">
                <a:lnSpc>
                  <a:spcPct val="150000"/>
                </a:lnSpc>
                <a:spcBef>
                  <a:spcPct val="0"/>
                </a:spcBef>
                <a:spcAft>
                  <a:spcPct val="0"/>
                </a:spcAft>
              </a:pPr>
              <a:r>
                <a:rPr lang="en-US" altLang="en-US" sz="1400" dirty="0">
                  <a:solidFill>
                    <a:srgbClr val="000000"/>
                  </a:solidFill>
                  <a:latin typeface="Gotham Bold" panose="02000803030000020004" pitchFamily="2" charset="0"/>
                  <a:cs typeface="Gotham Book" pitchFamily="50" charset="0"/>
                </a:rPr>
                <a:t>Modeling &amp; Prediction</a:t>
              </a:r>
              <a:endParaRPr kumimoji="0" lang="en-US" altLang="en-US" sz="1400" b="0" i="0" u="none" strike="noStrike" cap="none" normalizeH="0" baseline="0" dirty="0">
                <a:ln>
                  <a:noFill/>
                </a:ln>
                <a:solidFill>
                  <a:schemeClr val="tx1"/>
                </a:solidFill>
                <a:effectLst/>
                <a:latin typeface="Gotham Bold" panose="02000803030000020004" pitchFamily="2" charset="0"/>
                <a:cs typeface="Gotham Book" pitchFamily="50" charset="0"/>
              </a:endParaRPr>
            </a:p>
          </p:txBody>
        </p:sp>
        <p:sp>
          <p:nvSpPr>
            <p:cNvPr id="53" name="Rectangle 1">
              <a:extLst>
                <a:ext uri="{FF2B5EF4-FFF2-40B4-BE49-F238E27FC236}">
                  <a16:creationId xmlns:a16="http://schemas.microsoft.com/office/drawing/2014/main" id="{77CFE75D-390D-43F6-A9B8-EAC17A90A534}"/>
                </a:ext>
              </a:extLst>
            </p:cNvPr>
            <p:cNvSpPr>
              <a:spLocks noChangeArrowheads="1"/>
            </p:cNvSpPr>
            <p:nvPr/>
          </p:nvSpPr>
          <p:spPr bwMode="auto">
            <a:xfrm>
              <a:off x="9450488" y="4792361"/>
              <a:ext cx="2328763" cy="10241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lvl="0" indent="-285750" eaLnBrk="0" fontAlgn="base" hangingPunct="0">
                <a:lnSpc>
                  <a:spcPct val="150000"/>
                </a:lnSpc>
                <a:spcBef>
                  <a:spcPct val="0"/>
                </a:spcBef>
                <a:spcAft>
                  <a:spcPct val="0"/>
                </a:spcAft>
                <a:buFont typeface="Arial" panose="020B0604020202020204" pitchFamily="34" charset="0"/>
                <a:buChar char="•"/>
              </a:pPr>
              <a:r>
                <a:rPr kumimoji="0" lang="en-US" altLang="en-US" sz="1400" b="0" i="0" u="none" strike="noStrike" cap="none" normalizeH="0" baseline="0" dirty="0">
                  <a:ln>
                    <a:noFill/>
                  </a:ln>
                  <a:solidFill>
                    <a:srgbClr val="000000"/>
                  </a:solidFill>
                  <a:effectLst/>
                  <a:latin typeface="Gotham Book" pitchFamily="50" charset="0"/>
                  <a:cs typeface="Gotham Book" pitchFamily="50" charset="0"/>
                </a:rPr>
                <a:t>4 model: LR, Lasso, Ridge, Elastic</a:t>
              </a:r>
            </a:p>
            <a:p>
              <a:pPr marL="285750" lvl="0" indent="-285750" eaLnBrk="0" fontAlgn="base" hangingPunct="0">
                <a:lnSpc>
                  <a:spcPct val="150000"/>
                </a:lnSpc>
                <a:spcBef>
                  <a:spcPct val="0"/>
                </a:spcBef>
                <a:spcAft>
                  <a:spcPct val="0"/>
                </a:spcAft>
                <a:buFont typeface="Arial" panose="020B0604020202020204" pitchFamily="34" charset="0"/>
                <a:buChar char="•"/>
              </a:pPr>
              <a:r>
                <a:rPr kumimoji="0" lang="en-US" altLang="en-US" sz="1400" b="0" i="0" u="none" strike="noStrike" cap="none" normalizeH="0" baseline="0" dirty="0">
                  <a:ln>
                    <a:noFill/>
                  </a:ln>
                  <a:solidFill>
                    <a:srgbClr val="000000"/>
                  </a:solidFill>
                  <a:effectLst/>
                  <a:latin typeface="Gotham Book" pitchFamily="50" charset="0"/>
                  <a:cs typeface="Gotham Book" pitchFamily="50" charset="0"/>
                </a:rPr>
                <a:t>Predict with LR</a:t>
              </a:r>
              <a:endParaRPr kumimoji="0" lang="en-US" altLang="en-US" sz="1400" b="0" i="0" u="none" strike="noStrike" cap="none" normalizeH="0" baseline="0" dirty="0">
                <a:ln>
                  <a:noFill/>
                </a:ln>
                <a:solidFill>
                  <a:schemeClr val="tx1"/>
                </a:solidFill>
                <a:effectLst/>
                <a:latin typeface="Gotham Book" pitchFamily="50" charset="0"/>
                <a:cs typeface="Gotham Book" pitchFamily="50" charset="0"/>
              </a:endParaRPr>
            </a:p>
          </p:txBody>
        </p:sp>
      </p:grpSp>
      <p:cxnSp>
        <p:nvCxnSpPr>
          <p:cNvPr id="14" name="Straight Arrow Connector 13">
            <a:extLst>
              <a:ext uri="{FF2B5EF4-FFF2-40B4-BE49-F238E27FC236}">
                <a16:creationId xmlns:a16="http://schemas.microsoft.com/office/drawing/2014/main" id="{A07247D4-7F35-4922-A3C9-5C6B1D9C3305}"/>
              </a:ext>
            </a:extLst>
          </p:cNvPr>
          <p:cNvCxnSpPr/>
          <p:nvPr/>
        </p:nvCxnSpPr>
        <p:spPr>
          <a:xfrm>
            <a:off x="539749" y="6540500"/>
            <a:ext cx="11160000" cy="0"/>
          </a:xfrm>
          <a:prstGeom prst="straightConnector1">
            <a:avLst/>
          </a:prstGeom>
          <a:ln w="76200">
            <a:solidFill>
              <a:srgbClr val="54B948"/>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12309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A62662C-9900-4CC9-8B5F-4899A4BA1C83}"/>
              </a:ext>
            </a:extLst>
          </p:cNvPr>
          <p:cNvSpPr/>
          <p:nvPr/>
        </p:nvSpPr>
        <p:spPr>
          <a:xfrm>
            <a:off x="0" y="0"/>
            <a:ext cx="12192000" cy="1673285"/>
          </a:xfrm>
          <a:prstGeom prst="rect">
            <a:avLst/>
          </a:prstGeom>
          <a:solidFill>
            <a:srgbClr val="231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7" name="Picture 2" descr="Image result for city of ames">
            <a:extLst>
              <a:ext uri="{FF2B5EF4-FFF2-40B4-BE49-F238E27FC236}">
                <a16:creationId xmlns:a16="http://schemas.microsoft.com/office/drawing/2014/main" id="{6C62AD4D-4F6B-4828-BF14-89CC55CAC3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23353" y="0"/>
            <a:ext cx="1351994" cy="135199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E26C3AC5-9EC7-4599-B6AD-55FFFA6F5778}"/>
              </a:ext>
            </a:extLst>
          </p:cNvPr>
          <p:cNvSpPr/>
          <p:nvPr/>
        </p:nvSpPr>
        <p:spPr>
          <a:xfrm>
            <a:off x="488753" y="333539"/>
            <a:ext cx="6604197" cy="881203"/>
          </a:xfrm>
          <a:prstGeom prst="rect">
            <a:avLst/>
          </a:prstGeom>
        </p:spPr>
        <p:txBody>
          <a:bodyPr wrap="square">
            <a:spAutoFit/>
          </a:bodyPr>
          <a:lstStyle/>
          <a:p>
            <a:pPr>
              <a:lnSpc>
                <a:spcPct val="150000"/>
              </a:lnSpc>
            </a:pPr>
            <a:r>
              <a:rPr lang="en-US" sz="4000" dirty="0">
                <a:solidFill>
                  <a:srgbClr val="54B948"/>
                </a:solidFill>
                <a:latin typeface="Gotham Black" panose="02000603040000020004" pitchFamily="2" charset="0"/>
              </a:rPr>
              <a:t>MODEL SELECTION</a:t>
            </a:r>
          </a:p>
        </p:txBody>
      </p:sp>
      <p:pic>
        <p:nvPicPr>
          <p:cNvPr id="2" name="Picture 1">
            <a:extLst>
              <a:ext uri="{FF2B5EF4-FFF2-40B4-BE49-F238E27FC236}">
                <a16:creationId xmlns:a16="http://schemas.microsoft.com/office/drawing/2014/main" id="{1A3B4776-E669-49BA-8BDE-9F63C5195821}"/>
              </a:ext>
            </a:extLst>
          </p:cNvPr>
          <p:cNvPicPr>
            <a:picLocks noChangeAspect="1"/>
          </p:cNvPicPr>
          <p:nvPr/>
        </p:nvPicPr>
        <p:blipFill rotWithShape="1">
          <a:blip r:embed="rId3"/>
          <a:srcRect l="1543" t="45371" r="20926" b="19629"/>
          <a:stretch/>
        </p:blipFill>
        <p:spPr>
          <a:xfrm>
            <a:off x="6921500" y="2660976"/>
            <a:ext cx="4000500" cy="1203972"/>
          </a:xfrm>
          <a:prstGeom prst="rect">
            <a:avLst/>
          </a:prstGeom>
        </p:spPr>
      </p:pic>
      <p:pic>
        <p:nvPicPr>
          <p:cNvPr id="3" name="Picture 2">
            <a:extLst>
              <a:ext uri="{FF2B5EF4-FFF2-40B4-BE49-F238E27FC236}">
                <a16:creationId xmlns:a16="http://schemas.microsoft.com/office/drawing/2014/main" id="{7E6A135B-FF23-4C44-8BE8-5DC0FA17449A}"/>
              </a:ext>
            </a:extLst>
          </p:cNvPr>
          <p:cNvPicPr>
            <a:picLocks noChangeAspect="1"/>
          </p:cNvPicPr>
          <p:nvPr/>
        </p:nvPicPr>
        <p:blipFill rotWithShape="1">
          <a:blip r:embed="rId4"/>
          <a:srcRect l="2531" t="45278" r="20185" b="30323"/>
          <a:stretch/>
        </p:blipFill>
        <p:spPr>
          <a:xfrm>
            <a:off x="6921500" y="4673983"/>
            <a:ext cx="4175554" cy="878826"/>
          </a:xfrm>
          <a:prstGeom prst="rect">
            <a:avLst/>
          </a:prstGeom>
        </p:spPr>
      </p:pic>
      <p:pic>
        <p:nvPicPr>
          <p:cNvPr id="9" name="Picture 8">
            <a:extLst>
              <a:ext uri="{FF2B5EF4-FFF2-40B4-BE49-F238E27FC236}">
                <a16:creationId xmlns:a16="http://schemas.microsoft.com/office/drawing/2014/main" id="{FAF136CB-6A6E-4DD1-BA19-5A42C620D5E2}"/>
              </a:ext>
            </a:extLst>
          </p:cNvPr>
          <p:cNvPicPr>
            <a:picLocks noChangeAspect="1"/>
          </p:cNvPicPr>
          <p:nvPr/>
        </p:nvPicPr>
        <p:blipFill rotWithShape="1">
          <a:blip r:embed="rId5"/>
          <a:srcRect l="16234" t="52870" r="10679" b="34029"/>
          <a:stretch/>
        </p:blipFill>
        <p:spPr>
          <a:xfrm>
            <a:off x="927099" y="4728021"/>
            <a:ext cx="5168901" cy="617660"/>
          </a:xfrm>
          <a:prstGeom prst="rect">
            <a:avLst/>
          </a:prstGeom>
        </p:spPr>
      </p:pic>
      <p:pic>
        <p:nvPicPr>
          <p:cNvPr id="13" name="Picture 12">
            <a:extLst>
              <a:ext uri="{FF2B5EF4-FFF2-40B4-BE49-F238E27FC236}">
                <a16:creationId xmlns:a16="http://schemas.microsoft.com/office/drawing/2014/main" id="{19D385F7-940A-4150-9B4C-23742A6F52A7}"/>
              </a:ext>
            </a:extLst>
          </p:cNvPr>
          <p:cNvPicPr>
            <a:picLocks noChangeAspect="1"/>
          </p:cNvPicPr>
          <p:nvPr/>
        </p:nvPicPr>
        <p:blipFill rotWithShape="1">
          <a:blip r:embed="rId6"/>
          <a:srcRect l="30988" t="42870" r="22654" b="45000"/>
          <a:stretch/>
        </p:blipFill>
        <p:spPr>
          <a:xfrm>
            <a:off x="1066800" y="2701352"/>
            <a:ext cx="4768851" cy="831850"/>
          </a:xfrm>
          <a:prstGeom prst="rect">
            <a:avLst/>
          </a:prstGeom>
        </p:spPr>
      </p:pic>
      <p:sp>
        <p:nvSpPr>
          <p:cNvPr id="27" name="Rectangle 1">
            <a:extLst>
              <a:ext uri="{FF2B5EF4-FFF2-40B4-BE49-F238E27FC236}">
                <a16:creationId xmlns:a16="http://schemas.microsoft.com/office/drawing/2014/main" id="{CE24A441-C0C8-4EB1-8037-E30E7DA0E1E2}"/>
              </a:ext>
            </a:extLst>
          </p:cNvPr>
          <p:cNvSpPr>
            <a:spLocks noChangeArrowheads="1"/>
          </p:cNvSpPr>
          <p:nvPr/>
        </p:nvSpPr>
        <p:spPr bwMode="auto">
          <a:xfrm>
            <a:off x="1504950" y="2068035"/>
            <a:ext cx="3803650" cy="459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ctr" eaLnBrk="0" fontAlgn="base" hangingPunct="0">
              <a:lnSpc>
                <a:spcPct val="150000"/>
              </a:lnSpc>
              <a:spcBef>
                <a:spcPct val="0"/>
              </a:spcBef>
              <a:spcAft>
                <a:spcPct val="0"/>
              </a:spcAft>
            </a:pPr>
            <a:r>
              <a:rPr kumimoji="0" lang="en-SG" altLang="en-US" i="0" u="none" strike="noStrike" cap="none" normalizeH="0" baseline="0" dirty="0">
                <a:ln>
                  <a:noFill/>
                </a:ln>
                <a:solidFill>
                  <a:srgbClr val="000000"/>
                </a:solidFill>
                <a:effectLst/>
                <a:latin typeface="Gotham Bold" panose="02000803030000020004" pitchFamily="2" charset="0"/>
                <a:cs typeface="Gotham Book" pitchFamily="50" charset="0"/>
              </a:rPr>
              <a:t>Linear Regression</a:t>
            </a:r>
            <a:endParaRPr kumimoji="0" lang="en-US" altLang="en-US" i="0" u="none" strike="noStrike" cap="none" normalizeH="0" baseline="0" dirty="0">
              <a:ln>
                <a:noFill/>
              </a:ln>
              <a:solidFill>
                <a:schemeClr val="tx1"/>
              </a:solidFill>
              <a:effectLst/>
              <a:latin typeface="Gotham Bold" panose="02000803030000020004" pitchFamily="2" charset="0"/>
              <a:cs typeface="Gotham Book" pitchFamily="50" charset="0"/>
            </a:endParaRPr>
          </a:p>
        </p:txBody>
      </p:sp>
      <p:sp>
        <p:nvSpPr>
          <p:cNvPr id="28" name="Rectangle 1">
            <a:extLst>
              <a:ext uri="{FF2B5EF4-FFF2-40B4-BE49-F238E27FC236}">
                <a16:creationId xmlns:a16="http://schemas.microsoft.com/office/drawing/2014/main" id="{0F8C511B-FC73-489E-85E8-B6704A7A771B}"/>
              </a:ext>
            </a:extLst>
          </p:cNvPr>
          <p:cNvSpPr>
            <a:spLocks noChangeArrowheads="1"/>
          </p:cNvSpPr>
          <p:nvPr/>
        </p:nvSpPr>
        <p:spPr bwMode="auto">
          <a:xfrm>
            <a:off x="7118350" y="2068035"/>
            <a:ext cx="3803650" cy="459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ctr" eaLnBrk="0" fontAlgn="base" hangingPunct="0">
              <a:lnSpc>
                <a:spcPct val="150000"/>
              </a:lnSpc>
              <a:spcBef>
                <a:spcPct val="0"/>
              </a:spcBef>
              <a:spcAft>
                <a:spcPct val="0"/>
              </a:spcAft>
            </a:pPr>
            <a:r>
              <a:rPr kumimoji="0" lang="en-SG" altLang="en-US" i="0" u="none" strike="noStrike" cap="none" normalizeH="0" baseline="0" dirty="0">
                <a:ln>
                  <a:noFill/>
                </a:ln>
                <a:solidFill>
                  <a:srgbClr val="000000"/>
                </a:solidFill>
                <a:effectLst/>
                <a:latin typeface="Gotham Bold" panose="02000803030000020004" pitchFamily="2" charset="0"/>
                <a:cs typeface="Gotham Book" pitchFamily="50" charset="0"/>
              </a:rPr>
              <a:t>Ridge</a:t>
            </a:r>
            <a:endParaRPr kumimoji="0" lang="en-US" altLang="en-US" i="0" u="none" strike="noStrike" cap="none" normalizeH="0" baseline="0" dirty="0">
              <a:ln>
                <a:noFill/>
              </a:ln>
              <a:solidFill>
                <a:schemeClr val="tx1"/>
              </a:solidFill>
              <a:effectLst/>
              <a:latin typeface="Gotham Bold" panose="02000803030000020004" pitchFamily="2" charset="0"/>
              <a:cs typeface="Gotham Book" pitchFamily="50" charset="0"/>
            </a:endParaRPr>
          </a:p>
        </p:txBody>
      </p:sp>
      <p:sp>
        <p:nvSpPr>
          <p:cNvPr id="29" name="Rectangle 1">
            <a:extLst>
              <a:ext uri="{FF2B5EF4-FFF2-40B4-BE49-F238E27FC236}">
                <a16:creationId xmlns:a16="http://schemas.microsoft.com/office/drawing/2014/main" id="{B72448B0-3495-4BE8-8C75-3DB4CF473792}"/>
              </a:ext>
            </a:extLst>
          </p:cNvPr>
          <p:cNvSpPr>
            <a:spLocks noChangeArrowheads="1"/>
          </p:cNvSpPr>
          <p:nvPr/>
        </p:nvSpPr>
        <p:spPr bwMode="auto">
          <a:xfrm>
            <a:off x="7118350" y="4207893"/>
            <a:ext cx="3803650" cy="459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ctr" eaLnBrk="0" fontAlgn="base" hangingPunct="0">
              <a:lnSpc>
                <a:spcPct val="150000"/>
              </a:lnSpc>
              <a:spcBef>
                <a:spcPct val="0"/>
              </a:spcBef>
              <a:spcAft>
                <a:spcPct val="0"/>
              </a:spcAft>
            </a:pPr>
            <a:r>
              <a:rPr kumimoji="0" lang="en-SG" altLang="en-US" i="0" u="none" strike="noStrike" cap="none" normalizeH="0" baseline="0" dirty="0">
                <a:ln>
                  <a:noFill/>
                </a:ln>
                <a:solidFill>
                  <a:srgbClr val="000000"/>
                </a:solidFill>
                <a:effectLst/>
                <a:latin typeface="Gotham Bold" panose="02000803030000020004" pitchFamily="2" charset="0"/>
                <a:cs typeface="Gotham Book" pitchFamily="50" charset="0"/>
              </a:rPr>
              <a:t>Lasso</a:t>
            </a:r>
            <a:endParaRPr kumimoji="0" lang="en-US" altLang="en-US" i="0" u="none" strike="noStrike" cap="none" normalizeH="0" baseline="0" dirty="0">
              <a:ln>
                <a:noFill/>
              </a:ln>
              <a:solidFill>
                <a:schemeClr val="tx1"/>
              </a:solidFill>
              <a:effectLst/>
              <a:latin typeface="Gotham Bold" panose="02000803030000020004" pitchFamily="2" charset="0"/>
              <a:cs typeface="Gotham Book" pitchFamily="50" charset="0"/>
            </a:endParaRPr>
          </a:p>
        </p:txBody>
      </p:sp>
      <p:sp>
        <p:nvSpPr>
          <p:cNvPr id="30" name="Rectangle 1">
            <a:extLst>
              <a:ext uri="{FF2B5EF4-FFF2-40B4-BE49-F238E27FC236}">
                <a16:creationId xmlns:a16="http://schemas.microsoft.com/office/drawing/2014/main" id="{005731AF-C44F-4107-9579-D49B122FF2B6}"/>
              </a:ext>
            </a:extLst>
          </p:cNvPr>
          <p:cNvSpPr>
            <a:spLocks noChangeArrowheads="1"/>
          </p:cNvSpPr>
          <p:nvPr/>
        </p:nvSpPr>
        <p:spPr bwMode="auto">
          <a:xfrm>
            <a:off x="1504950" y="4205738"/>
            <a:ext cx="3803650" cy="459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ctr" eaLnBrk="0" fontAlgn="base" hangingPunct="0">
              <a:lnSpc>
                <a:spcPct val="150000"/>
              </a:lnSpc>
              <a:spcBef>
                <a:spcPct val="0"/>
              </a:spcBef>
              <a:spcAft>
                <a:spcPct val="0"/>
              </a:spcAft>
            </a:pPr>
            <a:r>
              <a:rPr kumimoji="0" lang="en-SG" altLang="en-US" i="0" u="none" strike="noStrike" cap="none" normalizeH="0" baseline="0" dirty="0">
                <a:ln>
                  <a:noFill/>
                </a:ln>
                <a:solidFill>
                  <a:srgbClr val="000000"/>
                </a:solidFill>
                <a:effectLst/>
                <a:latin typeface="Gotham Bold" panose="02000803030000020004" pitchFamily="2" charset="0"/>
                <a:cs typeface="Gotham Book" pitchFamily="50" charset="0"/>
              </a:rPr>
              <a:t>Elastic Net</a:t>
            </a:r>
            <a:endParaRPr kumimoji="0" lang="en-US" altLang="en-US" i="0" u="none" strike="noStrike" cap="none" normalizeH="0" baseline="0" dirty="0">
              <a:ln>
                <a:noFill/>
              </a:ln>
              <a:solidFill>
                <a:schemeClr val="tx1"/>
              </a:solidFill>
              <a:effectLst/>
              <a:latin typeface="Gotham Bold" panose="02000803030000020004" pitchFamily="2" charset="0"/>
              <a:cs typeface="Gotham Book" pitchFamily="50" charset="0"/>
            </a:endParaRPr>
          </a:p>
        </p:txBody>
      </p:sp>
    </p:spTree>
    <p:extLst>
      <p:ext uri="{BB962C8B-B14F-4D97-AF65-F5344CB8AC3E}">
        <p14:creationId xmlns:p14="http://schemas.microsoft.com/office/powerpoint/2010/main" val="39583169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A62662C-9900-4CC9-8B5F-4899A4BA1C83}"/>
              </a:ext>
            </a:extLst>
          </p:cNvPr>
          <p:cNvSpPr/>
          <p:nvPr/>
        </p:nvSpPr>
        <p:spPr>
          <a:xfrm>
            <a:off x="0" y="0"/>
            <a:ext cx="12192000" cy="1673285"/>
          </a:xfrm>
          <a:prstGeom prst="rect">
            <a:avLst/>
          </a:prstGeom>
          <a:solidFill>
            <a:srgbClr val="231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7" name="Picture 2" descr="Image result for city of ames">
            <a:extLst>
              <a:ext uri="{FF2B5EF4-FFF2-40B4-BE49-F238E27FC236}">
                <a16:creationId xmlns:a16="http://schemas.microsoft.com/office/drawing/2014/main" id="{6C62AD4D-4F6B-4828-BF14-89CC55CAC3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23353" y="0"/>
            <a:ext cx="1351994" cy="135199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E26C3AC5-9EC7-4599-B6AD-55FFFA6F5778}"/>
              </a:ext>
            </a:extLst>
          </p:cNvPr>
          <p:cNvSpPr/>
          <p:nvPr/>
        </p:nvSpPr>
        <p:spPr>
          <a:xfrm>
            <a:off x="488753" y="333539"/>
            <a:ext cx="6604197" cy="881203"/>
          </a:xfrm>
          <a:prstGeom prst="rect">
            <a:avLst/>
          </a:prstGeom>
        </p:spPr>
        <p:txBody>
          <a:bodyPr wrap="square">
            <a:spAutoFit/>
          </a:bodyPr>
          <a:lstStyle/>
          <a:p>
            <a:pPr>
              <a:lnSpc>
                <a:spcPct val="150000"/>
              </a:lnSpc>
            </a:pPr>
            <a:r>
              <a:rPr lang="en-US" sz="4000" dirty="0">
                <a:solidFill>
                  <a:srgbClr val="54B948"/>
                </a:solidFill>
                <a:latin typeface="Gotham Black" panose="02000603040000020004" pitchFamily="2" charset="0"/>
              </a:rPr>
              <a:t>MODEL SELECTION</a:t>
            </a:r>
          </a:p>
        </p:txBody>
      </p:sp>
      <p:sp>
        <p:nvSpPr>
          <p:cNvPr id="15" name="Rectangle 1">
            <a:extLst>
              <a:ext uri="{FF2B5EF4-FFF2-40B4-BE49-F238E27FC236}">
                <a16:creationId xmlns:a16="http://schemas.microsoft.com/office/drawing/2014/main" id="{01668EB4-9E54-4C74-A0C3-2A268A624F40}"/>
              </a:ext>
            </a:extLst>
          </p:cNvPr>
          <p:cNvSpPr>
            <a:spLocks noChangeArrowheads="1"/>
          </p:cNvSpPr>
          <p:nvPr/>
        </p:nvSpPr>
        <p:spPr bwMode="auto">
          <a:xfrm>
            <a:off x="800100" y="2006824"/>
            <a:ext cx="7581900" cy="41988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lvl="0" indent="-342900" eaLnBrk="0" fontAlgn="base" hangingPunct="0">
              <a:lnSpc>
                <a:spcPct val="150000"/>
              </a:lnSpc>
              <a:spcBef>
                <a:spcPct val="0"/>
              </a:spcBef>
              <a:spcAft>
                <a:spcPct val="0"/>
              </a:spcAft>
              <a:buFont typeface="+mj-lt"/>
              <a:buAutoNum type="arabicPeriod"/>
            </a:pPr>
            <a:r>
              <a:rPr kumimoji="0" lang="en-US" altLang="en-US" b="0" i="0" u="none" strike="noStrike" cap="none" normalizeH="0" baseline="0" dirty="0">
                <a:ln>
                  <a:noFill/>
                </a:ln>
                <a:solidFill>
                  <a:schemeClr val="tx1"/>
                </a:solidFill>
                <a:effectLst/>
                <a:latin typeface="Gotham Book" pitchFamily="50" charset="0"/>
                <a:cs typeface="Gotham Book" pitchFamily="50" charset="0"/>
              </a:rPr>
              <a:t>Train/Test Split: 0.25 test size</a:t>
            </a:r>
          </a:p>
          <a:p>
            <a:pPr marL="342900" lvl="0" indent="-342900" eaLnBrk="0" fontAlgn="base" hangingPunct="0">
              <a:lnSpc>
                <a:spcPct val="150000"/>
              </a:lnSpc>
              <a:spcBef>
                <a:spcPct val="0"/>
              </a:spcBef>
              <a:spcAft>
                <a:spcPct val="0"/>
              </a:spcAft>
              <a:buFont typeface="+mj-lt"/>
              <a:buAutoNum type="arabicPeriod"/>
            </a:pPr>
            <a:r>
              <a:rPr lang="en-US" altLang="en-US" dirty="0">
                <a:latin typeface="Gotham Book" pitchFamily="50" charset="0"/>
                <a:cs typeface="Gotham Book" pitchFamily="50" charset="0"/>
              </a:rPr>
              <a:t>Validation of model by comparing scores of 4 models</a:t>
            </a:r>
          </a:p>
          <a:p>
            <a:pPr marL="342900" lvl="0" indent="-342900" eaLnBrk="0" fontAlgn="base" hangingPunct="0">
              <a:lnSpc>
                <a:spcPct val="150000"/>
              </a:lnSpc>
              <a:spcBef>
                <a:spcPct val="0"/>
              </a:spcBef>
              <a:spcAft>
                <a:spcPct val="0"/>
              </a:spcAft>
              <a:buFont typeface="+mj-lt"/>
              <a:buAutoNum type="arabicPeriod"/>
            </a:pPr>
            <a:endParaRPr lang="en-US" altLang="en-US" dirty="0">
              <a:latin typeface="Gotham Book" pitchFamily="50" charset="0"/>
              <a:cs typeface="Gotham Book" pitchFamily="50" charset="0"/>
            </a:endParaRPr>
          </a:p>
          <a:p>
            <a:pPr marL="342900" lvl="0" indent="-342900" eaLnBrk="0" fontAlgn="base" hangingPunct="0">
              <a:lnSpc>
                <a:spcPct val="150000"/>
              </a:lnSpc>
              <a:spcBef>
                <a:spcPct val="0"/>
              </a:spcBef>
              <a:spcAft>
                <a:spcPct val="0"/>
              </a:spcAft>
              <a:buFont typeface="+mj-lt"/>
              <a:buAutoNum type="arabicPeriod"/>
            </a:pPr>
            <a:endParaRPr lang="en-US" altLang="en-US" dirty="0">
              <a:latin typeface="Gotham Book" pitchFamily="50" charset="0"/>
              <a:cs typeface="Gotham Book" pitchFamily="50" charset="0"/>
            </a:endParaRPr>
          </a:p>
          <a:p>
            <a:pPr marL="342900" lvl="0" indent="-342900" eaLnBrk="0" fontAlgn="base" hangingPunct="0">
              <a:lnSpc>
                <a:spcPct val="150000"/>
              </a:lnSpc>
              <a:spcBef>
                <a:spcPct val="0"/>
              </a:spcBef>
              <a:spcAft>
                <a:spcPct val="0"/>
              </a:spcAft>
              <a:buFont typeface="+mj-lt"/>
              <a:buAutoNum type="arabicPeriod"/>
            </a:pPr>
            <a:endParaRPr lang="en-US" altLang="en-US" dirty="0">
              <a:latin typeface="Gotham Book" pitchFamily="50" charset="0"/>
              <a:cs typeface="Gotham Book" pitchFamily="50" charset="0"/>
            </a:endParaRPr>
          </a:p>
          <a:p>
            <a:pPr marL="342900" lvl="0" indent="-342900" eaLnBrk="0" fontAlgn="base" hangingPunct="0">
              <a:lnSpc>
                <a:spcPct val="150000"/>
              </a:lnSpc>
              <a:spcBef>
                <a:spcPct val="0"/>
              </a:spcBef>
              <a:spcAft>
                <a:spcPct val="0"/>
              </a:spcAft>
              <a:buFont typeface="+mj-lt"/>
              <a:buAutoNum type="arabicPeriod"/>
            </a:pPr>
            <a:endParaRPr lang="en-US" altLang="en-US" dirty="0">
              <a:latin typeface="Gotham Book" pitchFamily="50" charset="0"/>
              <a:cs typeface="Gotham Book" pitchFamily="50" charset="0"/>
            </a:endParaRPr>
          </a:p>
          <a:p>
            <a:pPr marL="342900" lvl="0" indent="-342900" eaLnBrk="0" fontAlgn="base" hangingPunct="0">
              <a:lnSpc>
                <a:spcPct val="150000"/>
              </a:lnSpc>
              <a:spcBef>
                <a:spcPct val="0"/>
              </a:spcBef>
              <a:spcAft>
                <a:spcPct val="0"/>
              </a:spcAft>
              <a:buFont typeface="+mj-lt"/>
              <a:buAutoNum type="arabicPeriod"/>
            </a:pPr>
            <a:endParaRPr lang="en-US" altLang="en-US" dirty="0">
              <a:latin typeface="Gotham Book" pitchFamily="50" charset="0"/>
              <a:cs typeface="Gotham Book" pitchFamily="50" charset="0"/>
            </a:endParaRPr>
          </a:p>
          <a:p>
            <a:pPr marL="342900" lvl="0" indent="-342900" eaLnBrk="0" fontAlgn="base" hangingPunct="0">
              <a:lnSpc>
                <a:spcPct val="150000"/>
              </a:lnSpc>
              <a:spcBef>
                <a:spcPct val="0"/>
              </a:spcBef>
              <a:spcAft>
                <a:spcPct val="0"/>
              </a:spcAft>
              <a:buFont typeface="+mj-lt"/>
              <a:buAutoNum type="arabicPeriod"/>
            </a:pPr>
            <a:endParaRPr lang="en-US" altLang="en-US" dirty="0">
              <a:latin typeface="Gotham Book" pitchFamily="50" charset="0"/>
              <a:cs typeface="Gotham Book" pitchFamily="50" charset="0"/>
            </a:endParaRPr>
          </a:p>
          <a:p>
            <a:pPr marL="342900" lvl="0" indent="-342900" eaLnBrk="0" fontAlgn="base" hangingPunct="0">
              <a:lnSpc>
                <a:spcPct val="150000"/>
              </a:lnSpc>
              <a:spcBef>
                <a:spcPct val="0"/>
              </a:spcBef>
              <a:spcAft>
                <a:spcPct val="0"/>
              </a:spcAft>
              <a:buFont typeface="+mj-lt"/>
              <a:buAutoNum type="arabicPeriod"/>
            </a:pPr>
            <a:r>
              <a:rPr lang="en-US" altLang="en-US" dirty="0">
                <a:latin typeface="Gotham Book" pitchFamily="50" charset="0"/>
                <a:cs typeface="Gotham Book" pitchFamily="50" charset="0"/>
              </a:rPr>
              <a:t>Select Linear Regression and fit X, y (Before split data)</a:t>
            </a:r>
          </a:p>
          <a:p>
            <a:pPr marL="342900" lvl="0" indent="-342900" eaLnBrk="0" fontAlgn="base" hangingPunct="0">
              <a:lnSpc>
                <a:spcPct val="150000"/>
              </a:lnSpc>
              <a:spcBef>
                <a:spcPct val="0"/>
              </a:spcBef>
              <a:spcAft>
                <a:spcPct val="0"/>
              </a:spcAft>
              <a:buFont typeface="+mj-lt"/>
              <a:buAutoNum type="arabicPeriod"/>
            </a:pPr>
            <a:r>
              <a:rPr lang="en-US" altLang="en-US" dirty="0">
                <a:latin typeface="Gotham Book" pitchFamily="50" charset="0"/>
                <a:cs typeface="Gotham Book" pitchFamily="50" charset="0"/>
              </a:rPr>
              <a:t>Predict with test data set </a:t>
            </a:r>
          </a:p>
        </p:txBody>
      </p:sp>
      <p:graphicFrame>
        <p:nvGraphicFramePr>
          <p:cNvPr id="4" name="Table 7">
            <a:extLst>
              <a:ext uri="{FF2B5EF4-FFF2-40B4-BE49-F238E27FC236}">
                <a16:creationId xmlns:a16="http://schemas.microsoft.com/office/drawing/2014/main" id="{00E5F02B-01D6-413E-B8EC-132487A0B4A6}"/>
              </a:ext>
            </a:extLst>
          </p:cNvPr>
          <p:cNvGraphicFramePr>
            <a:graphicFrameLocks noGrp="1"/>
          </p:cNvGraphicFramePr>
          <p:nvPr>
            <p:extLst>
              <p:ext uri="{D42A27DB-BD31-4B8C-83A1-F6EECF244321}">
                <p14:modId xmlns:p14="http://schemas.microsoft.com/office/powerpoint/2010/main" val="1265084437"/>
              </p:ext>
            </p:extLst>
          </p:nvPr>
        </p:nvGraphicFramePr>
        <p:xfrm>
          <a:off x="1928749" y="3222684"/>
          <a:ext cx="8128000" cy="1854200"/>
        </p:xfrm>
        <a:graphic>
          <a:graphicData uri="http://schemas.openxmlformats.org/drawingml/2006/table">
            <a:tbl>
              <a:tblPr firstRow="1" bandRow="1">
                <a:tableStyleId>{2D5ABB26-0587-4C30-8999-92F81FD0307C}</a:tableStyleId>
              </a:tblPr>
              <a:tblGrid>
                <a:gridCol w="4630801">
                  <a:extLst>
                    <a:ext uri="{9D8B030D-6E8A-4147-A177-3AD203B41FA5}">
                      <a16:colId xmlns:a16="http://schemas.microsoft.com/office/drawing/2014/main" val="3471967687"/>
                    </a:ext>
                  </a:extLst>
                </a:gridCol>
                <a:gridCol w="3497199">
                  <a:extLst>
                    <a:ext uri="{9D8B030D-6E8A-4147-A177-3AD203B41FA5}">
                      <a16:colId xmlns:a16="http://schemas.microsoft.com/office/drawing/2014/main" val="528225445"/>
                    </a:ext>
                  </a:extLst>
                </a:gridCol>
              </a:tblGrid>
              <a:tr h="370840">
                <a:tc>
                  <a:txBody>
                    <a:bodyPr/>
                    <a:lstStyle/>
                    <a:p>
                      <a:r>
                        <a:rPr lang="en-SG" dirty="0">
                          <a:solidFill>
                            <a:srgbClr val="54B948"/>
                          </a:solidFill>
                          <a:latin typeface="Gotham Bold" panose="02000803030000020004" pitchFamily="2" charset="0"/>
                          <a:cs typeface="Gotham Book" pitchFamily="50" charset="0"/>
                        </a:rPr>
                        <a:t>Model</a:t>
                      </a:r>
                    </a:p>
                  </a:txBody>
                  <a:tcPr>
                    <a:lnL w="12700" cap="flat" cmpd="sng" algn="ctr">
                      <a:solidFill>
                        <a:srgbClr val="231F20"/>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231F20"/>
                      </a:solidFill>
                      <a:prstDash val="solid"/>
                      <a:round/>
                      <a:headEnd type="none" w="med" len="med"/>
                      <a:tailEnd type="none" w="med" len="med"/>
                    </a:lnT>
                    <a:solidFill>
                      <a:srgbClr val="231F20"/>
                    </a:solidFill>
                  </a:tcPr>
                </a:tc>
                <a:tc>
                  <a:txBody>
                    <a:bodyPr/>
                    <a:lstStyle/>
                    <a:p>
                      <a:r>
                        <a:rPr lang="en-SG" dirty="0">
                          <a:solidFill>
                            <a:srgbClr val="54B948"/>
                          </a:solidFill>
                          <a:latin typeface="Gotham Bold" panose="02000803030000020004" pitchFamily="2" charset="0"/>
                          <a:cs typeface="Gotham Book" pitchFamily="50" charset="0"/>
                        </a:rPr>
                        <a:t>R2 Score</a:t>
                      </a:r>
                    </a:p>
                  </a:txBody>
                  <a:tcPr>
                    <a:lnL w="12700" cap="flat" cmpd="sng" algn="ctr">
                      <a:noFill/>
                      <a:prstDash val="solid"/>
                      <a:round/>
                      <a:headEnd type="none" w="med" len="med"/>
                      <a:tailEnd type="none" w="med" len="med"/>
                    </a:lnL>
                    <a:lnR w="12700" cap="flat" cmpd="sng" algn="ctr">
                      <a:solidFill>
                        <a:srgbClr val="231F20"/>
                      </a:solidFill>
                      <a:prstDash val="solid"/>
                      <a:round/>
                      <a:headEnd type="none" w="med" len="med"/>
                      <a:tailEnd type="none" w="med" len="med"/>
                    </a:lnR>
                    <a:lnT w="12700" cap="flat" cmpd="sng" algn="ctr">
                      <a:solidFill>
                        <a:srgbClr val="231F2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231F20"/>
                    </a:solidFill>
                  </a:tcPr>
                </a:tc>
                <a:extLst>
                  <a:ext uri="{0D108BD9-81ED-4DB2-BD59-A6C34878D82A}">
                    <a16:rowId xmlns:a16="http://schemas.microsoft.com/office/drawing/2014/main" val="1558711716"/>
                  </a:ext>
                </a:extLst>
              </a:tr>
              <a:tr h="370840">
                <a:tc>
                  <a:txBody>
                    <a:bodyPr/>
                    <a:lstStyle/>
                    <a:p>
                      <a:r>
                        <a:rPr lang="en-SG" sz="1600" dirty="0">
                          <a:solidFill>
                            <a:srgbClr val="231F20"/>
                          </a:solidFill>
                          <a:latin typeface="Gotham Bold" panose="02000803030000020004" pitchFamily="2" charset="0"/>
                          <a:cs typeface="Gotham Book" pitchFamily="50" charset="0"/>
                        </a:rPr>
                        <a:t>Linear Regression</a:t>
                      </a:r>
                    </a:p>
                  </a:txBody>
                  <a:tcPr>
                    <a:lnL w="12700" cap="flat" cmpd="sng" algn="ctr">
                      <a:solidFill>
                        <a:srgbClr val="231F20"/>
                      </a:solidFill>
                      <a:prstDash val="solid"/>
                      <a:round/>
                      <a:headEnd type="none" w="med" len="med"/>
                      <a:tailEnd type="none" w="med" len="med"/>
                    </a:lnL>
                    <a:lnB w="12700" cap="flat" cmpd="sng" algn="ctr">
                      <a:solidFill>
                        <a:srgbClr val="231F20"/>
                      </a:solidFill>
                      <a:prstDash val="solid"/>
                      <a:round/>
                      <a:headEnd type="none" w="med" len="med"/>
                      <a:tailEnd type="none" w="med" len="med"/>
                    </a:lnB>
                  </a:tcPr>
                </a:tc>
                <a:tc>
                  <a:txBody>
                    <a:bodyPr/>
                    <a:lstStyle/>
                    <a:p>
                      <a:r>
                        <a:rPr lang="en-SG" sz="1600" dirty="0">
                          <a:solidFill>
                            <a:srgbClr val="231F20"/>
                          </a:solidFill>
                          <a:latin typeface="Gotham Bold" panose="02000803030000020004" pitchFamily="2" charset="0"/>
                          <a:cs typeface="Gotham Book" pitchFamily="50" charset="0"/>
                        </a:rPr>
                        <a:t>0.8852429133130981</a:t>
                      </a:r>
                    </a:p>
                  </a:txBody>
                  <a:tcPr>
                    <a:lnR w="12700" cap="flat" cmpd="sng" algn="ctr">
                      <a:solidFill>
                        <a:srgbClr val="231F20"/>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231F20"/>
                      </a:solidFill>
                      <a:prstDash val="solid"/>
                      <a:round/>
                      <a:headEnd type="none" w="med" len="med"/>
                      <a:tailEnd type="none" w="med" len="med"/>
                    </a:lnB>
                  </a:tcPr>
                </a:tc>
                <a:extLst>
                  <a:ext uri="{0D108BD9-81ED-4DB2-BD59-A6C34878D82A}">
                    <a16:rowId xmlns:a16="http://schemas.microsoft.com/office/drawing/2014/main" val="3898686353"/>
                  </a:ext>
                </a:extLst>
              </a:tr>
              <a:tr h="370840">
                <a:tc>
                  <a:txBody>
                    <a:bodyPr/>
                    <a:lstStyle/>
                    <a:p>
                      <a:r>
                        <a:rPr lang="en-SG" sz="1600" dirty="0">
                          <a:solidFill>
                            <a:srgbClr val="231F20"/>
                          </a:solidFill>
                          <a:latin typeface="Gotham Book" pitchFamily="50" charset="0"/>
                          <a:cs typeface="Gotham Book" pitchFamily="50" charset="0"/>
                        </a:rPr>
                        <a:t>Ridge</a:t>
                      </a:r>
                    </a:p>
                  </a:txBody>
                  <a:tcPr>
                    <a:lnL w="12700" cap="flat" cmpd="sng" algn="ctr">
                      <a:solidFill>
                        <a:srgbClr val="231F20"/>
                      </a:solidFill>
                      <a:prstDash val="solid"/>
                      <a:round/>
                      <a:headEnd type="none" w="med" len="med"/>
                      <a:tailEnd type="none" w="med" len="med"/>
                    </a:lnL>
                    <a:lnT w="12700" cap="flat" cmpd="sng" algn="ctr">
                      <a:solidFill>
                        <a:srgbClr val="231F20"/>
                      </a:solidFill>
                      <a:prstDash val="solid"/>
                      <a:round/>
                      <a:headEnd type="none" w="med" len="med"/>
                      <a:tailEnd type="none" w="med" len="med"/>
                    </a:lnT>
                    <a:lnB w="12700" cap="flat" cmpd="sng" algn="ctr">
                      <a:solidFill>
                        <a:srgbClr val="231F20"/>
                      </a:solidFill>
                      <a:prstDash val="solid"/>
                      <a:round/>
                      <a:headEnd type="none" w="med" len="med"/>
                      <a:tailEnd type="none" w="med" len="med"/>
                    </a:lnB>
                  </a:tcPr>
                </a:tc>
                <a:tc>
                  <a:txBody>
                    <a:bodyPr/>
                    <a:lstStyle/>
                    <a:p>
                      <a:r>
                        <a:rPr lang="en-SG" sz="1600" dirty="0">
                          <a:solidFill>
                            <a:srgbClr val="231F20"/>
                          </a:solidFill>
                          <a:latin typeface="Gotham Book" pitchFamily="50" charset="0"/>
                          <a:cs typeface="Gotham Book" pitchFamily="50" charset="0"/>
                        </a:rPr>
                        <a:t>0.8851807633561328</a:t>
                      </a:r>
                    </a:p>
                  </a:txBody>
                  <a:tcPr>
                    <a:lnR w="12700" cap="flat" cmpd="sng" algn="ctr">
                      <a:solidFill>
                        <a:srgbClr val="231F20"/>
                      </a:solidFill>
                      <a:prstDash val="solid"/>
                      <a:round/>
                      <a:headEnd type="none" w="med" len="med"/>
                      <a:tailEnd type="none" w="med" len="med"/>
                    </a:lnR>
                    <a:lnT w="12700" cap="flat" cmpd="sng" algn="ctr">
                      <a:solidFill>
                        <a:srgbClr val="231F20"/>
                      </a:solidFill>
                      <a:prstDash val="solid"/>
                      <a:round/>
                      <a:headEnd type="none" w="med" len="med"/>
                      <a:tailEnd type="none" w="med" len="med"/>
                    </a:lnT>
                    <a:lnB w="12700" cap="flat" cmpd="sng" algn="ctr">
                      <a:solidFill>
                        <a:srgbClr val="231F20"/>
                      </a:solidFill>
                      <a:prstDash val="solid"/>
                      <a:round/>
                      <a:headEnd type="none" w="med" len="med"/>
                      <a:tailEnd type="none" w="med" len="med"/>
                    </a:lnB>
                  </a:tcPr>
                </a:tc>
                <a:extLst>
                  <a:ext uri="{0D108BD9-81ED-4DB2-BD59-A6C34878D82A}">
                    <a16:rowId xmlns:a16="http://schemas.microsoft.com/office/drawing/2014/main" val="649055188"/>
                  </a:ext>
                </a:extLst>
              </a:tr>
              <a:tr h="370840">
                <a:tc>
                  <a:txBody>
                    <a:bodyPr/>
                    <a:lstStyle/>
                    <a:p>
                      <a:r>
                        <a:rPr lang="en-SG" sz="1600" dirty="0">
                          <a:solidFill>
                            <a:srgbClr val="231F20"/>
                          </a:solidFill>
                          <a:latin typeface="Gotham Book" pitchFamily="50" charset="0"/>
                          <a:cs typeface="Gotham Book" pitchFamily="50" charset="0"/>
                        </a:rPr>
                        <a:t>Lasso</a:t>
                      </a:r>
                    </a:p>
                  </a:txBody>
                  <a:tcPr>
                    <a:lnL w="12700" cap="flat" cmpd="sng" algn="ctr">
                      <a:solidFill>
                        <a:srgbClr val="231F20"/>
                      </a:solidFill>
                      <a:prstDash val="solid"/>
                      <a:round/>
                      <a:headEnd type="none" w="med" len="med"/>
                      <a:tailEnd type="none" w="med" len="med"/>
                    </a:lnL>
                    <a:lnT w="12700" cap="flat" cmpd="sng" algn="ctr">
                      <a:solidFill>
                        <a:srgbClr val="231F20"/>
                      </a:solidFill>
                      <a:prstDash val="solid"/>
                      <a:round/>
                      <a:headEnd type="none" w="med" len="med"/>
                      <a:tailEnd type="none" w="med" len="med"/>
                    </a:lnT>
                    <a:lnB w="12700" cap="flat" cmpd="sng" algn="ctr">
                      <a:solidFill>
                        <a:srgbClr val="231F20"/>
                      </a:solidFill>
                      <a:prstDash val="solid"/>
                      <a:round/>
                      <a:headEnd type="none" w="med" len="med"/>
                      <a:tailEnd type="none" w="med" len="med"/>
                    </a:lnB>
                  </a:tcPr>
                </a:tc>
                <a:tc>
                  <a:txBody>
                    <a:bodyPr/>
                    <a:lstStyle/>
                    <a:p>
                      <a:r>
                        <a:rPr lang="en-SG" sz="1600" dirty="0">
                          <a:solidFill>
                            <a:srgbClr val="231F20"/>
                          </a:solidFill>
                          <a:latin typeface="Gotham Book" pitchFamily="50" charset="0"/>
                          <a:cs typeface="Gotham Book" pitchFamily="50" charset="0"/>
                        </a:rPr>
                        <a:t>0.8852429122211832</a:t>
                      </a:r>
                    </a:p>
                  </a:txBody>
                  <a:tcPr>
                    <a:lnR w="12700" cap="flat" cmpd="sng" algn="ctr">
                      <a:solidFill>
                        <a:srgbClr val="231F20"/>
                      </a:solidFill>
                      <a:prstDash val="solid"/>
                      <a:round/>
                      <a:headEnd type="none" w="med" len="med"/>
                      <a:tailEnd type="none" w="med" len="med"/>
                    </a:lnR>
                    <a:lnT w="12700" cap="flat" cmpd="sng" algn="ctr">
                      <a:solidFill>
                        <a:srgbClr val="231F20"/>
                      </a:solidFill>
                      <a:prstDash val="solid"/>
                      <a:round/>
                      <a:headEnd type="none" w="med" len="med"/>
                      <a:tailEnd type="none" w="med" len="med"/>
                    </a:lnT>
                    <a:lnB w="12700" cap="flat" cmpd="sng" algn="ctr">
                      <a:solidFill>
                        <a:srgbClr val="231F20"/>
                      </a:solidFill>
                      <a:prstDash val="solid"/>
                      <a:round/>
                      <a:headEnd type="none" w="med" len="med"/>
                      <a:tailEnd type="none" w="med" len="med"/>
                    </a:lnB>
                  </a:tcPr>
                </a:tc>
                <a:extLst>
                  <a:ext uri="{0D108BD9-81ED-4DB2-BD59-A6C34878D82A}">
                    <a16:rowId xmlns:a16="http://schemas.microsoft.com/office/drawing/2014/main" val="3224073149"/>
                  </a:ext>
                </a:extLst>
              </a:tr>
              <a:tr h="370840">
                <a:tc>
                  <a:txBody>
                    <a:bodyPr/>
                    <a:lstStyle/>
                    <a:p>
                      <a:r>
                        <a:rPr lang="en-SG" sz="1600" dirty="0">
                          <a:solidFill>
                            <a:srgbClr val="231F20"/>
                          </a:solidFill>
                          <a:latin typeface="Gotham Book" pitchFamily="50" charset="0"/>
                          <a:cs typeface="Gotham Book" pitchFamily="50" charset="0"/>
                        </a:rPr>
                        <a:t>Elastic Net</a:t>
                      </a:r>
                    </a:p>
                  </a:txBody>
                  <a:tcPr>
                    <a:lnL w="12700" cap="flat" cmpd="sng" algn="ctr">
                      <a:solidFill>
                        <a:srgbClr val="231F20"/>
                      </a:solidFill>
                      <a:prstDash val="solid"/>
                      <a:round/>
                      <a:headEnd type="none" w="med" len="med"/>
                      <a:tailEnd type="none" w="med" len="med"/>
                    </a:lnL>
                    <a:lnT w="12700" cap="flat" cmpd="sng" algn="ctr">
                      <a:solidFill>
                        <a:srgbClr val="231F20"/>
                      </a:solidFill>
                      <a:prstDash val="solid"/>
                      <a:round/>
                      <a:headEnd type="none" w="med" len="med"/>
                      <a:tailEnd type="none" w="med" len="med"/>
                    </a:lnT>
                    <a:lnB w="12700" cap="flat" cmpd="sng" algn="ctr">
                      <a:solidFill>
                        <a:srgbClr val="231F20"/>
                      </a:solidFill>
                      <a:prstDash val="solid"/>
                      <a:round/>
                      <a:headEnd type="none" w="med" len="med"/>
                      <a:tailEnd type="none" w="med" len="med"/>
                    </a:lnB>
                  </a:tcPr>
                </a:tc>
                <a:tc>
                  <a:txBody>
                    <a:bodyPr/>
                    <a:lstStyle/>
                    <a:p>
                      <a:r>
                        <a:rPr lang="en-SG" sz="1600" dirty="0">
                          <a:solidFill>
                            <a:srgbClr val="231F20"/>
                          </a:solidFill>
                          <a:latin typeface="Gotham Book" pitchFamily="50" charset="0"/>
                          <a:cs typeface="Gotham Book" pitchFamily="50" charset="0"/>
                        </a:rPr>
                        <a:t>0.8727541829079618</a:t>
                      </a:r>
                    </a:p>
                  </a:txBody>
                  <a:tcPr>
                    <a:lnR w="12700" cap="flat" cmpd="sng" algn="ctr">
                      <a:solidFill>
                        <a:srgbClr val="231F20"/>
                      </a:solidFill>
                      <a:prstDash val="solid"/>
                      <a:round/>
                      <a:headEnd type="none" w="med" len="med"/>
                      <a:tailEnd type="none" w="med" len="med"/>
                    </a:lnR>
                    <a:lnT w="12700" cap="flat" cmpd="sng" algn="ctr">
                      <a:solidFill>
                        <a:srgbClr val="231F20"/>
                      </a:solidFill>
                      <a:prstDash val="solid"/>
                      <a:round/>
                      <a:headEnd type="none" w="med" len="med"/>
                      <a:tailEnd type="none" w="med" len="med"/>
                    </a:lnT>
                    <a:lnB w="12700" cap="flat" cmpd="sng" algn="ctr">
                      <a:solidFill>
                        <a:srgbClr val="231F20"/>
                      </a:solidFill>
                      <a:prstDash val="solid"/>
                      <a:round/>
                      <a:headEnd type="none" w="med" len="med"/>
                      <a:tailEnd type="none" w="med" len="med"/>
                    </a:lnB>
                  </a:tcPr>
                </a:tc>
                <a:extLst>
                  <a:ext uri="{0D108BD9-81ED-4DB2-BD59-A6C34878D82A}">
                    <a16:rowId xmlns:a16="http://schemas.microsoft.com/office/drawing/2014/main" val="3591653037"/>
                  </a:ext>
                </a:extLst>
              </a:tr>
            </a:tbl>
          </a:graphicData>
        </a:graphic>
      </p:graphicFrame>
    </p:spTree>
    <p:extLst>
      <p:ext uri="{BB962C8B-B14F-4D97-AF65-F5344CB8AC3E}">
        <p14:creationId xmlns:p14="http://schemas.microsoft.com/office/powerpoint/2010/main" val="7322033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A62662C-9900-4CC9-8B5F-4899A4BA1C83}"/>
              </a:ext>
            </a:extLst>
          </p:cNvPr>
          <p:cNvSpPr/>
          <p:nvPr/>
        </p:nvSpPr>
        <p:spPr>
          <a:xfrm>
            <a:off x="0" y="0"/>
            <a:ext cx="12192000" cy="1673285"/>
          </a:xfrm>
          <a:prstGeom prst="rect">
            <a:avLst/>
          </a:prstGeom>
          <a:solidFill>
            <a:srgbClr val="231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7" name="Picture 2" descr="Image result for city of ames">
            <a:extLst>
              <a:ext uri="{FF2B5EF4-FFF2-40B4-BE49-F238E27FC236}">
                <a16:creationId xmlns:a16="http://schemas.microsoft.com/office/drawing/2014/main" id="{6C62AD4D-4F6B-4828-BF14-89CC55CAC3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23353" y="0"/>
            <a:ext cx="1351994" cy="135199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E26C3AC5-9EC7-4599-B6AD-55FFFA6F5778}"/>
              </a:ext>
            </a:extLst>
          </p:cNvPr>
          <p:cNvSpPr/>
          <p:nvPr/>
        </p:nvSpPr>
        <p:spPr>
          <a:xfrm>
            <a:off x="488753" y="333539"/>
            <a:ext cx="6604197" cy="881203"/>
          </a:xfrm>
          <a:prstGeom prst="rect">
            <a:avLst/>
          </a:prstGeom>
        </p:spPr>
        <p:txBody>
          <a:bodyPr wrap="square">
            <a:spAutoFit/>
          </a:bodyPr>
          <a:lstStyle/>
          <a:p>
            <a:pPr>
              <a:lnSpc>
                <a:spcPct val="150000"/>
              </a:lnSpc>
            </a:pPr>
            <a:r>
              <a:rPr lang="en-US" sz="4000" dirty="0">
                <a:solidFill>
                  <a:srgbClr val="54B948"/>
                </a:solidFill>
                <a:latin typeface="Gotham Black" panose="02000603040000020004" pitchFamily="2" charset="0"/>
              </a:rPr>
              <a:t>PREDICTION WITH LR</a:t>
            </a:r>
          </a:p>
        </p:txBody>
      </p:sp>
      <p:graphicFrame>
        <p:nvGraphicFramePr>
          <p:cNvPr id="8" name="Table 7">
            <a:extLst>
              <a:ext uri="{FF2B5EF4-FFF2-40B4-BE49-F238E27FC236}">
                <a16:creationId xmlns:a16="http://schemas.microsoft.com/office/drawing/2014/main" id="{109BF19E-5C4B-42F1-B158-1BCECD7EDC9B}"/>
              </a:ext>
            </a:extLst>
          </p:cNvPr>
          <p:cNvGraphicFramePr>
            <a:graphicFrameLocks noGrp="1"/>
          </p:cNvGraphicFramePr>
          <p:nvPr>
            <p:extLst>
              <p:ext uri="{D42A27DB-BD31-4B8C-83A1-F6EECF244321}">
                <p14:modId xmlns:p14="http://schemas.microsoft.com/office/powerpoint/2010/main" val="4050734851"/>
              </p:ext>
            </p:extLst>
          </p:nvPr>
        </p:nvGraphicFramePr>
        <p:xfrm>
          <a:off x="887349" y="5445184"/>
          <a:ext cx="4827651" cy="370840"/>
        </p:xfrm>
        <a:graphic>
          <a:graphicData uri="http://schemas.openxmlformats.org/drawingml/2006/table">
            <a:tbl>
              <a:tblPr firstRow="1" bandRow="1">
                <a:tableStyleId>{2D5ABB26-0587-4C30-8999-92F81FD0307C}</a:tableStyleId>
              </a:tblPr>
              <a:tblGrid>
                <a:gridCol w="1381387">
                  <a:extLst>
                    <a:ext uri="{9D8B030D-6E8A-4147-A177-3AD203B41FA5}">
                      <a16:colId xmlns:a16="http://schemas.microsoft.com/office/drawing/2014/main" val="3471967687"/>
                    </a:ext>
                  </a:extLst>
                </a:gridCol>
                <a:gridCol w="3446264">
                  <a:extLst>
                    <a:ext uri="{9D8B030D-6E8A-4147-A177-3AD203B41FA5}">
                      <a16:colId xmlns:a16="http://schemas.microsoft.com/office/drawing/2014/main" val="528225445"/>
                    </a:ext>
                  </a:extLst>
                </a:gridCol>
              </a:tblGrid>
              <a:tr h="370840">
                <a:tc>
                  <a:txBody>
                    <a:bodyPr/>
                    <a:lstStyle/>
                    <a:p>
                      <a:r>
                        <a:rPr lang="en-SG" sz="1600" dirty="0">
                          <a:solidFill>
                            <a:srgbClr val="54B948"/>
                          </a:solidFill>
                          <a:latin typeface="Gotham Bold" panose="02000803030000020004" pitchFamily="2" charset="0"/>
                          <a:cs typeface="Gotham Book" pitchFamily="50" charset="0"/>
                        </a:rPr>
                        <a:t>R2 Score</a:t>
                      </a:r>
                    </a:p>
                  </a:txBody>
                  <a:tcPr>
                    <a:lnL w="12700" cap="flat" cmpd="sng" algn="ctr">
                      <a:solidFill>
                        <a:srgbClr val="231F20"/>
                      </a:solidFill>
                      <a:prstDash val="solid"/>
                      <a:round/>
                      <a:headEnd type="none" w="med" len="med"/>
                      <a:tailEnd type="none" w="med" len="med"/>
                    </a:lnL>
                    <a:lnT w="12700" cap="flat" cmpd="sng" algn="ctr">
                      <a:solidFill>
                        <a:srgbClr val="231F20"/>
                      </a:solidFill>
                      <a:prstDash val="solid"/>
                      <a:round/>
                      <a:headEnd type="none" w="med" len="med"/>
                      <a:tailEnd type="none" w="med" len="med"/>
                    </a:lnT>
                    <a:lnB w="12700" cap="flat" cmpd="sng" algn="ctr">
                      <a:solidFill>
                        <a:srgbClr val="231F20"/>
                      </a:solidFill>
                      <a:prstDash val="solid"/>
                      <a:round/>
                      <a:headEnd type="none" w="med" len="med"/>
                      <a:tailEnd type="none" w="med" len="med"/>
                    </a:lnB>
                    <a:solidFill>
                      <a:srgbClr val="231F20"/>
                    </a:solidFill>
                  </a:tcPr>
                </a:tc>
                <a:tc>
                  <a:txBody>
                    <a:bodyPr/>
                    <a:lstStyle/>
                    <a:p>
                      <a:r>
                        <a:rPr lang="en-SG" sz="1600" dirty="0">
                          <a:latin typeface="Gotham Book" pitchFamily="50" charset="0"/>
                          <a:cs typeface="Gotham Book" pitchFamily="50" charset="0"/>
                        </a:rPr>
                        <a:t>0.8871977269985987</a:t>
                      </a:r>
                      <a:endParaRPr lang="en-SG" sz="1600" dirty="0">
                        <a:solidFill>
                          <a:srgbClr val="231F20"/>
                        </a:solidFill>
                        <a:latin typeface="Gotham Book" pitchFamily="50" charset="0"/>
                        <a:cs typeface="Gotham Book" pitchFamily="50" charset="0"/>
                      </a:endParaRPr>
                    </a:p>
                  </a:txBody>
                  <a:tcPr>
                    <a:lnR w="12700" cap="flat" cmpd="sng" algn="ctr">
                      <a:solidFill>
                        <a:srgbClr val="231F20"/>
                      </a:solidFill>
                      <a:prstDash val="solid"/>
                      <a:round/>
                      <a:headEnd type="none" w="med" len="med"/>
                      <a:tailEnd type="none" w="med" len="med"/>
                    </a:lnR>
                    <a:lnT w="12700" cap="flat" cmpd="sng" algn="ctr">
                      <a:solidFill>
                        <a:srgbClr val="231F20"/>
                      </a:solidFill>
                      <a:prstDash val="solid"/>
                      <a:round/>
                      <a:headEnd type="none" w="med" len="med"/>
                      <a:tailEnd type="none" w="med" len="med"/>
                    </a:lnT>
                    <a:lnB w="12700" cap="flat" cmpd="sng" algn="ctr">
                      <a:solidFill>
                        <a:srgbClr val="231F20"/>
                      </a:solidFill>
                      <a:prstDash val="solid"/>
                      <a:round/>
                      <a:headEnd type="none" w="med" len="med"/>
                      <a:tailEnd type="none" w="med" len="med"/>
                    </a:lnB>
                    <a:noFill/>
                  </a:tcPr>
                </a:tc>
                <a:extLst>
                  <a:ext uri="{0D108BD9-81ED-4DB2-BD59-A6C34878D82A}">
                    <a16:rowId xmlns:a16="http://schemas.microsoft.com/office/drawing/2014/main" val="3898686353"/>
                  </a:ext>
                </a:extLst>
              </a:tr>
            </a:tbl>
          </a:graphicData>
        </a:graphic>
      </p:graphicFrame>
      <p:pic>
        <p:nvPicPr>
          <p:cNvPr id="3" name="Picture 2" descr="A screenshot of a cell phone&#10;&#10;Description automatically generated">
            <a:extLst>
              <a:ext uri="{FF2B5EF4-FFF2-40B4-BE49-F238E27FC236}">
                <a16:creationId xmlns:a16="http://schemas.microsoft.com/office/drawing/2014/main" id="{EB3A751D-F85B-42EF-AC7D-3CEE080D1EA1}"/>
              </a:ext>
            </a:extLst>
          </p:cNvPr>
          <p:cNvPicPr>
            <a:picLocks noChangeAspect="1"/>
          </p:cNvPicPr>
          <p:nvPr/>
        </p:nvPicPr>
        <p:blipFill rotWithShape="1">
          <a:blip r:embed="rId3">
            <a:extLst>
              <a:ext uri="{28A0092B-C50C-407E-A947-70E740481C1C}">
                <a14:useLocalDpi xmlns:a14="http://schemas.microsoft.com/office/drawing/2010/main" val="0"/>
              </a:ext>
            </a:extLst>
          </a:blip>
          <a:srcRect t="48787"/>
          <a:stretch/>
        </p:blipFill>
        <p:spPr>
          <a:xfrm>
            <a:off x="887349" y="2218978"/>
            <a:ext cx="9044054" cy="2680513"/>
          </a:xfrm>
          <a:prstGeom prst="rect">
            <a:avLst/>
          </a:prstGeom>
        </p:spPr>
      </p:pic>
    </p:spTree>
    <p:extLst>
      <p:ext uri="{BB962C8B-B14F-4D97-AF65-F5344CB8AC3E}">
        <p14:creationId xmlns:p14="http://schemas.microsoft.com/office/powerpoint/2010/main" val="380936825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194</TotalTime>
  <Words>523</Words>
  <Application>Microsoft Office PowerPoint</Application>
  <PresentationFormat>Widescreen</PresentationFormat>
  <Paragraphs>143</Paragraphs>
  <Slides>13</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vt:i4>
      </vt:variant>
    </vt:vector>
  </HeadingPairs>
  <TitlesOfParts>
    <vt:vector size="20" baseType="lpstr">
      <vt:lpstr>Arial</vt:lpstr>
      <vt:lpstr>Calibri</vt:lpstr>
      <vt:lpstr>Calibri Light</vt:lpstr>
      <vt:lpstr>Gotham Black</vt:lpstr>
      <vt:lpstr>Gotham Bold</vt:lpstr>
      <vt:lpstr>Gotham Book</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Boon Jun</dc:creator>
  <cp:lastModifiedBy>Boon Jun</cp:lastModifiedBy>
  <cp:revision>16</cp:revision>
  <dcterms:created xsi:type="dcterms:W3CDTF">2020-01-16T14:03:40Z</dcterms:created>
  <dcterms:modified xsi:type="dcterms:W3CDTF">2020-01-17T02:10:39Z</dcterms:modified>
</cp:coreProperties>
</file>